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381" r:id="rId3"/>
    <p:sldId id="351" r:id="rId4"/>
    <p:sldId id="413" r:id="rId5"/>
    <p:sldId id="415" r:id="rId6"/>
    <p:sldId id="421" r:id="rId7"/>
    <p:sldId id="422" r:id="rId8"/>
    <p:sldId id="424" r:id="rId9"/>
    <p:sldId id="387" r:id="rId10"/>
    <p:sldId id="388" r:id="rId11"/>
    <p:sldId id="392" r:id="rId12"/>
    <p:sldId id="394" r:id="rId13"/>
    <p:sldId id="397" r:id="rId14"/>
    <p:sldId id="396" r:id="rId15"/>
    <p:sldId id="398" r:id="rId16"/>
    <p:sldId id="400" r:id="rId17"/>
    <p:sldId id="401" r:id="rId18"/>
    <p:sldId id="406" r:id="rId19"/>
    <p:sldId id="408" r:id="rId20"/>
    <p:sldId id="407" r:id="rId21"/>
    <p:sldId id="25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5781"/>
  </p:normalViewPr>
  <p:slideViewPr>
    <p:cSldViewPr snapToGrid="0" snapToObjects="1">
      <p:cViewPr varScale="1">
        <p:scale>
          <a:sx n="108" d="100"/>
          <a:sy n="108" d="100"/>
        </p:scale>
        <p:origin x="64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2/9/22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2/9/22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2/9/22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2/9/22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2/9/22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2/9/22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2/9/22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2/9/22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2/9/22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2/9/22</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2/9/22</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2/9/22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grace.org/epic/coats-for-kids/"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with medium confidence">
            <a:extLst>
              <a:ext uri="{FF2B5EF4-FFF2-40B4-BE49-F238E27FC236}">
                <a16:creationId xmlns:a16="http://schemas.microsoft.com/office/drawing/2014/main" id="{4329627D-1530-8E48-9AD6-6796A9006DF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Purposes: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bring healing and wholeness</a:t>
            </a:r>
          </a:p>
          <a:p>
            <a:pPr marL="1200150" lvl="2"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Lk 8:35: “When they came to Jesus, they found the man from whom the demons had gone out, sitting at Jesus’ feet, dressed and in his right mind.” </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887152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Purposes: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bring healing and wholeness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reveal God’s kingdom </a:t>
            </a:r>
          </a:p>
          <a:p>
            <a:pPr marL="1200150" lvl="2"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Mt 12:28: “But if it is by the Spirit of God that I drive out demons, then the kingdom of God has come upon you.”</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618022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Purposes: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bring healing and wholeness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reveal God’s kingdom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fulfill God’s word </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962833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Mt 8:16-17: “When evening came, many who were demon-possessed were brought to him, and he drove out the spirits with a word and healed all the sick. This was to fulfill what was spoken through the prophet Isaiah: ‘He took up our infirmities and bore our diseases.’” </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05281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Purposes: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bring healing and wholeness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reveal God’s kingdom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fulfill God’s word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bring glory to God </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956257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11:4: “When he heard this, Jesus said, ‘This sickness will not end in death. No, it is for God’s glory so that God’s Son may be glorified through it.’” </a:t>
            </a:r>
          </a:p>
          <a:p>
            <a:pPr marL="1200150" lvl="2"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200150" lvl="2"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157693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Purposes: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bring healing and wholeness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reveal God’s kingdom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fulfill God’s word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bring glory to God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show Jesus to be the Messiah </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080517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Mt 11:2-4: “‘Are you the one who is to come, or should we expect someone else?’ Jesus replied, ‘Go back and report to John what you hear and see: The blind receive sight, the lame walk, those who have leprosy are cleansed, the deaf hear, the dead are raised, and the good news is proclaimed to the poor.’”</a:t>
            </a:r>
          </a:p>
        </p:txBody>
      </p:sp>
    </p:spTree>
    <p:extLst>
      <p:ext uri="{BB962C8B-B14F-4D97-AF65-F5344CB8AC3E}">
        <p14:creationId xmlns:p14="http://schemas.microsoft.com/office/powerpoint/2010/main" val="2499126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Responses: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Wonder and amazement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Terror and fear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Faith and gratitude </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556757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Lk 8:38-39: “The man from whom the demons had gone out begged to go with him, but Jesus sent him away, saying, ‘Return home and tell how much God has done for you.’ So the man went away and told all over town how much Jesus had done for him.”</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925127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751344"/>
            <a:ext cx="10428790" cy="4124206"/>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endParaRPr lang="en-US" sz="1400" dirty="0">
              <a:latin typeface="Beloved Sans" panose="02000505000000020004" pitchFamily="2" charset="77"/>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Back in person next week (February 1</a:t>
            </a:r>
            <a:r>
              <a:rPr lang="en-US" sz="4000" baseline="30000" dirty="0">
                <a:latin typeface="Baskerville" panose="02020502070401020303" pitchFamily="18" charset="0"/>
                <a:ea typeface="Baskerville" panose="02020502070401020303" pitchFamily="18" charset="0"/>
              </a:rPr>
              <a:t>st</a:t>
            </a:r>
            <a:r>
              <a:rPr lang="en-US" sz="4000" dirty="0">
                <a:latin typeface="Baskerville" panose="02020502070401020303" pitchFamily="18" charset="0"/>
                <a:ea typeface="Baskerville" panose="02020502070401020303" pitchFamily="18" charset="0"/>
              </a:rPr>
              <a:t>)</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Zoom: If you need to get back in your breakout room, just call out to let me know you’re there</a:t>
            </a:r>
          </a:p>
          <a:p>
            <a:pPr marL="285750" indent="-285750">
              <a:buFont typeface="Arial" panose="020B0604020202020204" pitchFamily="34" charset="0"/>
              <a:buChar char="•"/>
            </a:pPr>
            <a:r>
              <a:rPr lang="en-US" sz="4000">
                <a:latin typeface="Baskerville" panose="02020502070401020303" pitchFamily="18" charset="0"/>
                <a:ea typeface="Baskerville" panose="02020502070401020303" pitchFamily="18" charset="0"/>
              </a:rPr>
              <a:t>Coats </a:t>
            </a:r>
            <a:r>
              <a:rPr lang="en-US" sz="4000" dirty="0">
                <a:latin typeface="Baskerville" panose="02020502070401020303" pitchFamily="18" charset="0"/>
                <a:ea typeface="Baskerville" panose="02020502070401020303" pitchFamily="18" charset="0"/>
              </a:rPr>
              <a:t>for Kids project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hlinkClick r:id="rId3"/>
              </a:rPr>
              <a:t>www.grace.org/epic/coats-for-kids/</a:t>
            </a: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885865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Responses: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Wonder and amazement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Terror and fear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Faith and gratitude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Opposition and hatred </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6415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C18FB324-E3C0-4140-BD5E-444AADE070D6}"/>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16D6141-C82C-EF43-ADB9-A29CDF01A5BA}"/>
              </a:ext>
            </a:extLst>
          </p:cNvPr>
          <p:cNvSpPr txBox="1"/>
          <p:nvPr/>
        </p:nvSpPr>
        <p:spPr>
          <a:xfrm>
            <a:off x="1281112" y="1289953"/>
            <a:ext cx="9629775" cy="3539430"/>
          </a:xfrm>
          <a:prstGeom prst="rect">
            <a:avLst/>
          </a:prstGeom>
          <a:solidFill>
            <a:schemeClr val="bg1">
              <a:lumMod val="95000"/>
            </a:schemeClr>
          </a:solidFill>
        </p:spPr>
        <p:txBody>
          <a:bodyPr wrap="square" rtlCol="0">
            <a:spAutoFit/>
          </a:bodyPr>
          <a:lstStyle/>
          <a:p>
            <a:pPr algn="ctr"/>
            <a:endParaRPr lang="en-US" sz="2400" dirty="0">
              <a:latin typeface="Beloved Sans" panose="02000505000000020004" pitchFamily="2" charset="77"/>
            </a:endParaRPr>
          </a:p>
          <a:p>
            <a:pPr algn="ctr"/>
            <a:endParaRPr lang="en-US" sz="2400" dirty="0">
              <a:latin typeface="Beloved Sans" panose="02000505000000020004" pitchFamily="2" charset="77"/>
            </a:endParaRPr>
          </a:p>
          <a:p>
            <a:pPr algn="ctr"/>
            <a:endParaRPr lang="en-US" sz="2400" dirty="0">
              <a:latin typeface="Beloved Sans" panose="02000505000000020004" pitchFamily="2" charset="77"/>
            </a:endParaRPr>
          </a:p>
          <a:p>
            <a:pPr algn="ctr"/>
            <a:endParaRPr lang="en-US" sz="3200" dirty="0">
              <a:latin typeface="Beloved Sans" panose="02000505000000020004" pitchFamily="2" charset="77"/>
            </a:endParaRPr>
          </a:p>
          <a:p>
            <a:pPr algn="ctr"/>
            <a:r>
              <a:rPr lang="en-US" sz="4800" dirty="0">
                <a:latin typeface="Beloved Sans" panose="02000505000000020004" pitchFamily="2" charset="77"/>
              </a:rPr>
              <a:t>Prayer </a:t>
            </a:r>
          </a:p>
          <a:p>
            <a:endParaRPr lang="en-US" sz="3600" dirty="0">
              <a:latin typeface="Baskerville" panose="02020502070401020303" pitchFamily="18" charset="0"/>
              <a:ea typeface="Baskerville" panose="02020502070401020303" pitchFamily="18" charset="0"/>
            </a:endParaRPr>
          </a:p>
          <a:p>
            <a:endParaRPr lang="en-US" dirty="0">
              <a:latin typeface="Baskerville" panose="02020502070401020303" pitchFamily="18" charset="0"/>
              <a:ea typeface="Baskerville" panose="02020502070401020303" pitchFamily="18" charset="0"/>
            </a:endParaRPr>
          </a:p>
          <a:p>
            <a:endParaRPr lang="en-US" dirty="0"/>
          </a:p>
        </p:txBody>
      </p:sp>
    </p:spTree>
    <p:extLst>
      <p:ext uri="{BB962C8B-B14F-4D97-AF65-F5344CB8AC3E}">
        <p14:creationId xmlns:p14="http://schemas.microsoft.com/office/powerpoint/2010/main" val="2238192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Goal: To spend time with Jesus as he performs many kinds of miracles and signs, in order to learn from him and about him, so that we can grow more like him</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213503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Challenges of reading the miracle stories: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feel far removed from our own experience</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skepticism: “In the scrubbed, aseptic world of the West, so thoroughly disinfected by the ‘learned scoffers of religion’ that it seems to have lost all sense of the sacred, such awesome power is difficult to understand.”</a:t>
            </a:r>
          </a:p>
        </p:txBody>
      </p:sp>
    </p:spTree>
    <p:extLst>
      <p:ext uri="{BB962C8B-B14F-4D97-AF65-F5344CB8AC3E}">
        <p14:creationId xmlns:p14="http://schemas.microsoft.com/office/powerpoint/2010/main" val="1632889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Challenges of reading the miracle stories: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feel far removed from our own experience</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skepticism</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our own prayers for miracles</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688435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078313"/>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Suggestions for reading the miracle stories: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Jesus’s miracles can only be understood in the context of faith</a:t>
            </a:r>
          </a:p>
          <a:p>
            <a:pPr marL="1200150" lvl="2" indent="-285750">
              <a:buFont typeface="Arial" panose="020B0604020202020204" pitchFamily="34" charset="0"/>
              <a:buChar char="•"/>
            </a:pPr>
            <a:r>
              <a:rPr lang="en-US" sz="3900" dirty="0">
                <a:latin typeface="Baskerville" panose="02020502070401020303" pitchFamily="18" charset="0"/>
                <a:ea typeface="Baskerville" panose="02020502070401020303" pitchFamily="18" charset="0"/>
              </a:rPr>
              <a:t>“Daughter, your faith has healed you” (Mk 5:34)</a:t>
            </a:r>
          </a:p>
          <a:p>
            <a:pPr marL="1200150" lvl="2" indent="-285750">
              <a:buFont typeface="Arial" panose="020B0604020202020204" pitchFamily="34" charset="0"/>
              <a:buChar char="•"/>
            </a:pPr>
            <a:r>
              <a:rPr lang="en-US" sz="3900" dirty="0">
                <a:latin typeface="Baskerville" panose="02020502070401020303" pitchFamily="18" charset="0"/>
                <a:ea typeface="Baskerville" panose="02020502070401020303" pitchFamily="18" charset="0"/>
              </a:rPr>
              <a:t>“He could not do any miracles there…He was amazed at their lack of faith” (Mk 6:5-6)</a:t>
            </a:r>
          </a:p>
        </p:txBody>
      </p:sp>
    </p:spTree>
    <p:extLst>
      <p:ext uri="{BB962C8B-B14F-4D97-AF65-F5344CB8AC3E}">
        <p14:creationId xmlns:p14="http://schemas.microsoft.com/office/powerpoint/2010/main" val="1826991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Mt 9:“While they were going out, a man who was demon-possessed and could not talk was brought to Jesus. And when the demon was driven out, the man who had been mute spoke. The crowd was amazed and said, ‘Nothing like this has ever been seen in Israel.’ But the Pharisees said, ‘It is by the prince of demons that he drives out demons.’” </a:t>
            </a:r>
          </a:p>
        </p:txBody>
      </p:sp>
    </p:spTree>
    <p:extLst>
      <p:ext uri="{BB962C8B-B14F-4D97-AF65-F5344CB8AC3E}">
        <p14:creationId xmlns:p14="http://schemas.microsoft.com/office/powerpoint/2010/main" val="971056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Suggestions for reading the miracle stories: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Jesus’s miracles can only be understood in the context of faith</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Ask for help</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miracles of Jesus are invitations to join Jesus in his work</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5386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Jesus’s Miracles &amp; Signs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Examples: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Authority over natural forces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Healing sick and disabled people</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Casting out demons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Raising the dead</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002830976"/>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13396</TotalTime>
  <Words>804</Words>
  <Application>Microsoft Macintosh PowerPoint</Application>
  <PresentationFormat>Widescreen</PresentationFormat>
  <Paragraphs>92</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8</cp:revision>
  <dcterms:created xsi:type="dcterms:W3CDTF">2021-09-27T18:30:23Z</dcterms:created>
  <dcterms:modified xsi:type="dcterms:W3CDTF">2022-02-15T15:35:07Z</dcterms:modified>
</cp:coreProperties>
</file>