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61" r:id="rId2"/>
    <p:sldId id="276" r:id="rId3"/>
    <p:sldId id="289" r:id="rId4"/>
    <p:sldId id="284" r:id="rId5"/>
    <p:sldId id="283" r:id="rId6"/>
    <p:sldId id="277" r:id="rId7"/>
    <p:sldId id="280" r:id="rId8"/>
    <p:sldId id="281" r:id="rId9"/>
    <p:sldId id="282" r:id="rId10"/>
    <p:sldId id="285" r:id="rId11"/>
    <p:sldId id="287" r:id="rId12"/>
    <p:sldId id="286" r:id="rId13"/>
    <p:sldId id="266" r:id="rId14"/>
    <p:sldId id="288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B0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5B37286-3647-F64A-BDA1-4BCFC6F32EA8}" v="9" dt="2022-09-27T11:30:12.7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854"/>
    <p:restoredTop sz="95781"/>
  </p:normalViewPr>
  <p:slideViewPr>
    <p:cSldViewPr snapToGrid="0" snapToObjects="1">
      <p:cViewPr varScale="1">
        <p:scale>
          <a:sx n="106" d="100"/>
          <a:sy n="106" d="100"/>
        </p:scale>
        <p:origin x="200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chel Keeler" userId="4db9b7d9-2fc6-4369-9fe9-4ed3570fbc23" providerId="ADAL" clId="{B5B37286-3647-F64A-BDA1-4BCFC6F32EA8}"/>
    <pc:docChg chg="undo redo custSel addSld delSld modSld sldOrd">
      <pc:chgData name="Rachel Keeler" userId="4db9b7d9-2fc6-4369-9fe9-4ed3570fbc23" providerId="ADAL" clId="{B5B37286-3647-F64A-BDA1-4BCFC6F32EA8}" dt="2022-09-27T13:02:43.769" v="1898" actId="20577"/>
      <pc:docMkLst>
        <pc:docMk/>
      </pc:docMkLst>
      <pc:sldChg chg="modSp mod ord">
        <pc:chgData name="Rachel Keeler" userId="4db9b7d9-2fc6-4369-9fe9-4ed3570fbc23" providerId="ADAL" clId="{B5B37286-3647-F64A-BDA1-4BCFC6F32EA8}" dt="2022-09-27T11:32:46.595" v="1882" actId="20577"/>
        <pc:sldMkLst>
          <pc:docMk/>
          <pc:sldMk cId="4246524500" sldId="266"/>
        </pc:sldMkLst>
        <pc:spChg chg="mod">
          <ac:chgData name="Rachel Keeler" userId="4db9b7d9-2fc6-4369-9fe9-4ed3570fbc23" providerId="ADAL" clId="{B5B37286-3647-F64A-BDA1-4BCFC6F32EA8}" dt="2022-09-27T11:32:46.595" v="1882" actId="20577"/>
          <ac:spMkLst>
            <pc:docMk/>
            <pc:sldMk cId="4246524500" sldId="266"/>
            <ac:spMk id="4" creationId="{797E52C6-31CB-074E-B2A2-B9A9F9419D1E}"/>
          </ac:spMkLst>
        </pc:spChg>
      </pc:sldChg>
      <pc:sldChg chg="modSp mod ord">
        <pc:chgData name="Rachel Keeler" userId="4db9b7d9-2fc6-4369-9fe9-4ed3570fbc23" providerId="ADAL" clId="{B5B37286-3647-F64A-BDA1-4BCFC6F32EA8}" dt="2022-09-27T02:28:11.805" v="542" actId="5793"/>
        <pc:sldMkLst>
          <pc:docMk/>
          <pc:sldMk cId="2690152759" sldId="276"/>
        </pc:sldMkLst>
        <pc:spChg chg="mod">
          <ac:chgData name="Rachel Keeler" userId="4db9b7d9-2fc6-4369-9fe9-4ed3570fbc23" providerId="ADAL" clId="{B5B37286-3647-F64A-BDA1-4BCFC6F32EA8}" dt="2022-09-27T02:28:11.805" v="542" actId="5793"/>
          <ac:spMkLst>
            <pc:docMk/>
            <pc:sldMk cId="2690152759" sldId="276"/>
            <ac:spMk id="4" creationId="{797E52C6-31CB-074E-B2A2-B9A9F9419D1E}"/>
          </ac:spMkLst>
        </pc:spChg>
      </pc:sldChg>
      <pc:sldChg chg="modSp mod ord">
        <pc:chgData name="Rachel Keeler" userId="4db9b7d9-2fc6-4369-9fe9-4ed3570fbc23" providerId="ADAL" clId="{B5B37286-3647-F64A-BDA1-4BCFC6F32EA8}" dt="2022-09-27T00:56:09.071" v="138" actId="20577"/>
        <pc:sldMkLst>
          <pc:docMk/>
          <pc:sldMk cId="3092378309" sldId="277"/>
        </pc:sldMkLst>
        <pc:spChg chg="mod">
          <ac:chgData name="Rachel Keeler" userId="4db9b7d9-2fc6-4369-9fe9-4ed3570fbc23" providerId="ADAL" clId="{B5B37286-3647-F64A-BDA1-4BCFC6F32EA8}" dt="2022-09-27T00:56:09.071" v="138" actId="20577"/>
          <ac:spMkLst>
            <pc:docMk/>
            <pc:sldMk cId="3092378309" sldId="277"/>
            <ac:spMk id="4" creationId="{797E52C6-31CB-074E-B2A2-B9A9F9419D1E}"/>
          </ac:spMkLst>
        </pc:spChg>
      </pc:sldChg>
      <pc:sldChg chg="del">
        <pc:chgData name="Rachel Keeler" userId="4db9b7d9-2fc6-4369-9fe9-4ed3570fbc23" providerId="ADAL" clId="{B5B37286-3647-F64A-BDA1-4BCFC6F32EA8}" dt="2022-09-27T02:13:56.136" v="258" actId="2696"/>
        <pc:sldMkLst>
          <pc:docMk/>
          <pc:sldMk cId="3380542452" sldId="278"/>
        </pc:sldMkLst>
      </pc:sldChg>
      <pc:sldChg chg="delSp modSp del mod">
        <pc:chgData name="Rachel Keeler" userId="4db9b7d9-2fc6-4369-9fe9-4ed3570fbc23" providerId="ADAL" clId="{B5B37286-3647-F64A-BDA1-4BCFC6F32EA8}" dt="2022-09-27T02:55:52.241" v="1239" actId="2696"/>
        <pc:sldMkLst>
          <pc:docMk/>
          <pc:sldMk cId="329327957" sldId="279"/>
        </pc:sldMkLst>
        <pc:spChg chg="mod">
          <ac:chgData name="Rachel Keeler" userId="4db9b7d9-2fc6-4369-9fe9-4ed3570fbc23" providerId="ADAL" clId="{B5B37286-3647-F64A-BDA1-4BCFC6F32EA8}" dt="2022-09-27T02:54:41.735" v="1204" actId="20577"/>
          <ac:spMkLst>
            <pc:docMk/>
            <pc:sldMk cId="329327957" sldId="279"/>
            <ac:spMk id="2" creationId="{48AA8267-0568-CDB7-B274-EEB0C71B848E}"/>
          </ac:spMkLst>
        </pc:spChg>
        <pc:picChg chg="del">
          <ac:chgData name="Rachel Keeler" userId="4db9b7d9-2fc6-4369-9fe9-4ed3570fbc23" providerId="ADAL" clId="{B5B37286-3647-F64A-BDA1-4BCFC6F32EA8}" dt="2022-09-27T02:55:01.158" v="1205" actId="478"/>
          <ac:picMkLst>
            <pc:docMk/>
            <pc:sldMk cId="329327957" sldId="279"/>
            <ac:picMk id="4" creationId="{2EB91756-B4E2-BA43-C0C7-399234D764DC}"/>
          </ac:picMkLst>
        </pc:picChg>
      </pc:sldChg>
      <pc:sldChg chg="modSp add mod">
        <pc:chgData name="Rachel Keeler" userId="4db9b7d9-2fc6-4369-9fe9-4ed3570fbc23" providerId="ADAL" clId="{B5B37286-3647-F64A-BDA1-4BCFC6F32EA8}" dt="2022-09-27T00:56:02.922" v="134" actId="20577"/>
        <pc:sldMkLst>
          <pc:docMk/>
          <pc:sldMk cId="3920178214" sldId="280"/>
        </pc:sldMkLst>
        <pc:spChg chg="mod">
          <ac:chgData name="Rachel Keeler" userId="4db9b7d9-2fc6-4369-9fe9-4ed3570fbc23" providerId="ADAL" clId="{B5B37286-3647-F64A-BDA1-4BCFC6F32EA8}" dt="2022-09-27T00:56:02.922" v="134" actId="20577"/>
          <ac:spMkLst>
            <pc:docMk/>
            <pc:sldMk cId="3920178214" sldId="280"/>
            <ac:spMk id="4" creationId="{797E52C6-31CB-074E-B2A2-B9A9F9419D1E}"/>
          </ac:spMkLst>
        </pc:spChg>
      </pc:sldChg>
      <pc:sldChg chg="modSp add mod ord">
        <pc:chgData name="Rachel Keeler" userId="4db9b7d9-2fc6-4369-9fe9-4ed3570fbc23" providerId="ADAL" clId="{B5B37286-3647-F64A-BDA1-4BCFC6F32EA8}" dt="2022-09-27T03:11:29.815" v="1445" actId="404"/>
        <pc:sldMkLst>
          <pc:docMk/>
          <pc:sldMk cId="2407160963" sldId="281"/>
        </pc:sldMkLst>
        <pc:spChg chg="mod">
          <ac:chgData name="Rachel Keeler" userId="4db9b7d9-2fc6-4369-9fe9-4ed3570fbc23" providerId="ADAL" clId="{B5B37286-3647-F64A-BDA1-4BCFC6F32EA8}" dt="2022-09-27T03:11:29.815" v="1445" actId="404"/>
          <ac:spMkLst>
            <pc:docMk/>
            <pc:sldMk cId="2407160963" sldId="281"/>
            <ac:spMk id="4" creationId="{797E52C6-31CB-074E-B2A2-B9A9F9419D1E}"/>
          </ac:spMkLst>
        </pc:spChg>
      </pc:sldChg>
      <pc:sldChg chg="modSp add mod">
        <pc:chgData name="Rachel Keeler" userId="4db9b7d9-2fc6-4369-9fe9-4ed3570fbc23" providerId="ADAL" clId="{B5B37286-3647-F64A-BDA1-4BCFC6F32EA8}" dt="2022-09-27T02:13:23.051" v="257" actId="20577"/>
        <pc:sldMkLst>
          <pc:docMk/>
          <pc:sldMk cId="49097699" sldId="282"/>
        </pc:sldMkLst>
        <pc:spChg chg="mod">
          <ac:chgData name="Rachel Keeler" userId="4db9b7d9-2fc6-4369-9fe9-4ed3570fbc23" providerId="ADAL" clId="{B5B37286-3647-F64A-BDA1-4BCFC6F32EA8}" dt="2022-09-27T02:13:23.051" v="257" actId="20577"/>
          <ac:spMkLst>
            <pc:docMk/>
            <pc:sldMk cId="49097699" sldId="282"/>
            <ac:spMk id="4" creationId="{797E52C6-31CB-074E-B2A2-B9A9F9419D1E}"/>
          </ac:spMkLst>
        </pc:spChg>
      </pc:sldChg>
      <pc:sldChg chg="add">
        <pc:chgData name="Rachel Keeler" userId="4db9b7d9-2fc6-4369-9fe9-4ed3570fbc23" providerId="ADAL" clId="{B5B37286-3647-F64A-BDA1-4BCFC6F32EA8}" dt="2022-09-27T02:19:52.019" v="259" actId="2890"/>
        <pc:sldMkLst>
          <pc:docMk/>
          <pc:sldMk cId="2121794565" sldId="283"/>
        </pc:sldMkLst>
      </pc:sldChg>
      <pc:sldChg chg="modSp add mod">
        <pc:chgData name="Rachel Keeler" userId="4db9b7d9-2fc6-4369-9fe9-4ed3570fbc23" providerId="ADAL" clId="{B5B37286-3647-F64A-BDA1-4BCFC6F32EA8}" dt="2022-09-27T02:37:39.108" v="696" actId="20577"/>
        <pc:sldMkLst>
          <pc:docMk/>
          <pc:sldMk cId="2845557313" sldId="284"/>
        </pc:sldMkLst>
        <pc:spChg chg="mod">
          <ac:chgData name="Rachel Keeler" userId="4db9b7d9-2fc6-4369-9fe9-4ed3570fbc23" providerId="ADAL" clId="{B5B37286-3647-F64A-BDA1-4BCFC6F32EA8}" dt="2022-09-27T02:37:39.108" v="696" actId="20577"/>
          <ac:spMkLst>
            <pc:docMk/>
            <pc:sldMk cId="2845557313" sldId="284"/>
            <ac:spMk id="4" creationId="{797E52C6-31CB-074E-B2A2-B9A9F9419D1E}"/>
          </ac:spMkLst>
        </pc:spChg>
      </pc:sldChg>
      <pc:sldChg chg="modSp add mod ord">
        <pc:chgData name="Rachel Keeler" userId="4db9b7d9-2fc6-4369-9fe9-4ed3570fbc23" providerId="ADAL" clId="{B5B37286-3647-F64A-BDA1-4BCFC6F32EA8}" dt="2022-09-27T11:29:50.817" v="1815" actId="20577"/>
        <pc:sldMkLst>
          <pc:docMk/>
          <pc:sldMk cId="1230053615" sldId="285"/>
        </pc:sldMkLst>
        <pc:spChg chg="mod">
          <ac:chgData name="Rachel Keeler" userId="4db9b7d9-2fc6-4369-9fe9-4ed3570fbc23" providerId="ADAL" clId="{B5B37286-3647-F64A-BDA1-4BCFC6F32EA8}" dt="2022-09-27T11:29:50.817" v="1815" actId="20577"/>
          <ac:spMkLst>
            <pc:docMk/>
            <pc:sldMk cId="1230053615" sldId="285"/>
            <ac:spMk id="4" creationId="{797E52C6-31CB-074E-B2A2-B9A9F9419D1E}"/>
          </ac:spMkLst>
        </pc:spChg>
      </pc:sldChg>
      <pc:sldChg chg="addSp modSp new mod setBg">
        <pc:chgData name="Rachel Keeler" userId="4db9b7d9-2fc6-4369-9fe9-4ed3570fbc23" providerId="ADAL" clId="{B5B37286-3647-F64A-BDA1-4BCFC6F32EA8}" dt="2022-09-27T02:47:25.439" v="976" actId="26606"/>
        <pc:sldMkLst>
          <pc:docMk/>
          <pc:sldMk cId="3392339408" sldId="286"/>
        </pc:sldMkLst>
        <pc:picChg chg="add mod">
          <ac:chgData name="Rachel Keeler" userId="4db9b7d9-2fc6-4369-9fe9-4ed3570fbc23" providerId="ADAL" clId="{B5B37286-3647-F64A-BDA1-4BCFC6F32EA8}" dt="2022-09-27T02:47:25.439" v="976" actId="26606"/>
          <ac:picMkLst>
            <pc:docMk/>
            <pc:sldMk cId="3392339408" sldId="286"/>
            <ac:picMk id="3" creationId="{1240729A-4F7A-66F2-F05C-BA5F80A20AC0}"/>
          </ac:picMkLst>
        </pc:picChg>
      </pc:sldChg>
      <pc:sldChg chg="addSp delSp modSp add mod ord setBg">
        <pc:chgData name="Rachel Keeler" userId="4db9b7d9-2fc6-4369-9fe9-4ed3570fbc23" providerId="ADAL" clId="{B5B37286-3647-F64A-BDA1-4BCFC6F32EA8}" dt="2022-09-27T02:48:59.917" v="986" actId="20578"/>
        <pc:sldMkLst>
          <pc:docMk/>
          <pc:sldMk cId="1312128881" sldId="287"/>
        </pc:sldMkLst>
        <pc:picChg chg="add del mod">
          <ac:chgData name="Rachel Keeler" userId="4db9b7d9-2fc6-4369-9fe9-4ed3570fbc23" providerId="ADAL" clId="{B5B37286-3647-F64A-BDA1-4BCFC6F32EA8}" dt="2022-09-27T02:48:45.642" v="981" actId="931"/>
          <ac:picMkLst>
            <pc:docMk/>
            <pc:sldMk cId="1312128881" sldId="287"/>
            <ac:picMk id="3" creationId="{DF11D2E8-66B2-9DC2-B815-6C9E3D796150}"/>
          </ac:picMkLst>
        </pc:picChg>
        <pc:picChg chg="add mod">
          <ac:chgData name="Rachel Keeler" userId="4db9b7d9-2fc6-4369-9fe9-4ed3570fbc23" providerId="ADAL" clId="{B5B37286-3647-F64A-BDA1-4BCFC6F32EA8}" dt="2022-09-27T02:48:56.333" v="985" actId="26606"/>
          <ac:picMkLst>
            <pc:docMk/>
            <pc:sldMk cId="1312128881" sldId="287"/>
            <ac:picMk id="5" creationId="{A03FB5E7-AFE5-7825-DFE8-6381F272F00E}"/>
          </ac:picMkLst>
        </pc:picChg>
      </pc:sldChg>
      <pc:sldChg chg="modSp add mod">
        <pc:chgData name="Rachel Keeler" userId="4db9b7d9-2fc6-4369-9fe9-4ed3570fbc23" providerId="ADAL" clId="{B5B37286-3647-F64A-BDA1-4BCFC6F32EA8}" dt="2022-09-27T03:04:01.732" v="1384" actId="114"/>
        <pc:sldMkLst>
          <pc:docMk/>
          <pc:sldMk cId="3636787451" sldId="288"/>
        </pc:sldMkLst>
        <pc:spChg chg="mod">
          <ac:chgData name="Rachel Keeler" userId="4db9b7d9-2fc6-4369-9fe9-4ed3570fbc23" providerId="ADAL" clId="{B5B37286-3647-F64A-BDA1-4BCFC6F32EA8}" dt="2022-09-27T03:04:01.732" v="1384" actId="114"/>
          <ac:spMkLst>
            <pc:docMk/>
            <pc:sldMk cId="3636787451" sldId="288"/>
            <ac:spMk id="4" creationId="{797E52C6-31CB-074E-B2A2-B9A9F9419D1E}"/>
          </ac:spMkLst>
        </pc:spChg>
      </pc:sldChg>
      <pc:sldChg chg="modSp add mod">
        <pc:chgData name="Rachel Keeler" userId="4db9b7d9-2fc6-4369-9fe9-4ed3570fbc23" providerId="ADAL" clId="{B5B37286-3647-F64A-BDA1-4BCFC6F32EA8}" dt="2022-09-27T13:02:43.769" v="1898" actId="20577"/>
        <pc:sldMkLst>
          <pc:docMk/>
          <pc:sldMk cId="1772170403" sldId="289"/>
        </pc:sldMkLst>
        <pc:spChg chg="mod">
          <ac:chgData name="Rachel Keeler" userId="4db9b7d9-2fc6-4369-9fe9-4ed3570fbc23" providerId="ADAL" clId="{B5B37286-3647-F64A-BDA1-4BCFC6F32EA8}" dt="2022-09-27T13:02:43.769" v="1898" actId="20577"/>
          <ac:spMkLst>
            <pc:docMk/>
            <pc:sldMk cId="1772170403" sldId="289"/>
            <ac:spMk id="4" creationId="{797E52C6-31CB-074E-B2A2-B9A9F9419D1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9/26/22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9/26/22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9/26/22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9/26/22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9/26/22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9/26/22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9/26/22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9/26/22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9/26/22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9/26/22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9/26/22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9/26/22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grace.org/lexwomensgroups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rkeeler@grace.org" TargetMode="External"/><Relationship Id="rId5" Type="http://schemas.openxmlformats.org/officeDocument/2006/relationships/hyperlink" Target="mailto:glee@grace.org" TargetMode="External"/><Relationship Id="rId4" Type="http://schemas.openxmlformats.org/officeDocument/2006/relationships/hyperlink" Target="http://www.grace.org/lexwomensgroups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2EB91756-B4E2-BA43-C0C7-399234D764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4854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3AE72B0-8E7E-AA43-8995-B2B0FFD473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798653" y="1042988"/>
            <a:ext cx="10428790" cy="51398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Announcements &amp; Reminders</a:t>
            </a:r>
            <a:endParaRPr lang="en-US" sz="1400" dirty="0">
              <a:latin typeface="Beloved Sans" panose="02000505000000020004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Food Pantry donations, first Tuesday of each month (next collection: October 4</a:t>
            </a:r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th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List available at 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  <a:hlinkClick r:id="rId4"/>
              </a:rPr>
              <a:t>www.grace.org/lexwomensgroups</a:t>
            </a: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Men’s Groups Books Drive, Oct. 1st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Android devices Drive, Oct. 2</a:t>
            </a:r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nd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00536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A03FB5E7-AFE5-7825-DFE8-6381F272F0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1288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40729A-4F7A-66F2-F05C-BA5F80A20A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3394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3AE72B0-8E7E-AA43-8995-B2B0FFD473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797510"/>
            <a:ext cx="10428790" cy="52629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Announcements &amp; Reminders</a:t>
            </a:r>
            <a:endParaRPr lang="en-US" sz="1400" dirty="0">
              <a:latin typeface="Beloved Sans" panose="02000505000000020004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</a:rPr>
              <a:t>Rise Up Boston, Moms In Prayer event, 10/22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</a:rPr>
              <a:t>Volunteers Needed: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</a:rPr>
              <a:t>Here! Tech, Coffee, Events, etc.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</a:rPr>
              <a:t>Welcome Team (Communion Servers, Ushers, Parking Team, Welcome Center)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</a:rPr>
              <a:t>Lexington Discovery Day, Saturday, 10/8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6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Kidstown</a:t>
            </a:r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</a:rPr>
              <a:t> Volunteers at 11:00 service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6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StuMin</a:t>
            </a:r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</a:rPr>
              <a:t> Volunteers Wed. PM and Sunday AM</a:t>
            </a:r>
          </a:p>
        </p:txBody>
      </p:sp>
    </p:spTree>
    <p:extLst>
      <p:ext uri="{BB962C8B-B14F-4D97-AF65-F5344CB8AC3E}">
        <p14:creationId xmlns:p14="http://schemas.microsoft.com/office/powerpoint/2010/main" val="42465245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3AE72B0-8E7E-AA43-8995-B2B0FFD473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798653" y="1042988"/>
            <a:ext cx="10428790" cy="49244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R="0" algn="ctr">
              <a:spcBef>
                <a:spcPts val="0"/>
              </a:spcBef>
              <a:spcAft>
                <a:spcPts val="0"/>
              </a:spcAft>
            </a:pPr>
            <a:r>
              <a:rPr lang="en-US" sz="4800" dirty="0">
                <a:latin typeface="Beloved Sans" panose="02000505000000020004" pitchFamily="2" charset="77"/>
              </a:rPr>
              <a:t>To the Holy Spirit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38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800" dirty="0">
                <a:latin typeface="Baskerville" panose="02020502070401020303" pitchFamily="18" charset="0"/>
                <a:ea typeface="Baskerville" panose="02020502070401020303" pitchFamily="18" charset="0"/>
              </a:rPr>
              <a:t>O Thou far off and near, whole and broken,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800" dirty="0">
                <a:latin typeface="Baskerville" panose="02020502070401020303" pitchFamily="18" charset="0"/>
                <a:ea typeface="Baskerville" panose="02020502070401020303" pitchFamily="18" charset="0"/>
              </a:rPr>
              <a:t>Who in necessity and bounty wait,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800" dirty="0">
                <a:latin typeface="Baskerville" panose="02020502070401020303" pitchFamily="18" charset="0"/>
                <a:ea typeface="Baskerville" panose="02020502070401020303" pitchFamily="18" charset="0"/>
              </a:rPr>
              <a:t>Whose truth is light and dark, mute though spoken,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800" dirty="0">
                <a:latin typeface="Baskerville" panose="02020502070401020303" pitchFamily="18" charset="0"/>
                <a:ea typeface="Baskerville" panose="02020502070401020303" pitchFamily="18" charset="0"/>
              </a:rPr>
              <a:t>By Thy wide grace show me Thy narrow gate.</a:t>
            </a:r>
          </a:p>
          <a:p>
            <a:pPr marL="1485900" marR="0">
              <a:spcBef>
                <a:spcPts val="0"/>
              </a:spcBef>
              <a:spcAft>
                <a:spcPts val="0"/>
              </a:spcAft>
            </a:pPr>
            <a:endParaRPr lang="en-US" sz="38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1485900" marR="0" algn="r">
              <a:spcBef>
                <a:spcPts val="0"/>
              </a:spcBef>
              <a:spcAft>
                <a:spcPts val="0"/>
              </a:spcAft>
            </a:pPr>
            <a:r>
              <a:rPr lang="en-US" sz="3800" dirty="0">
                <a:latin typeface="Baskerville" panose="02020502070401020303" pitchFamily="18" charset="0"/>
                <a:ea typeface="Baskerville" panose="02020502070401020303" pitchFamily="18" charset="0"/>
              </a:rPr>
              <a:t>—Wendell Berry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6787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3AE72B0-8E7E-AA43-8995-B2B0FFD473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798653" y="1042988"/>
            <a:ext cx="10428790" cy="501675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Hopes for each one of us…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Deepen our understanding of the Spirit in Scripture and in salvation history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Grow in the practice of listening to the Spirit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Grow in sensitivity to the movements of the Spirit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Manifest the fruit of the Spirit in our lives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Use the gifts of the Spirit that we have been given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Allow the Holy Spirit access to all of 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Allow the Holy Spirit to transform us from the inside out</a:t>
            </a:r>
          </a:p>
        </p:txBody>
      </p:sp>
    </p:spTree>
    <p:extLst>
      <p:ext uri="{BB962C8B-B14F-4D97-AF65-F5344CB8AC3E}">
        <p14:creationId xmlns:p14="http://schemas.microsoft.com/office/powerpoint/2010/main" val="2690152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3AE72B0-8E7E-AA43-8995-B2B0FFD473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798653" y="1042988"/>
            <a:ext cx="10428790" cy="495520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Logistics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Baskerville" panose="02020502070401020303" pitchFamily="18" charset="0"/>
                <a:ea typeface="Baskerville" panose="02020502070401020303" pitchFamily="18" charset="0"/>
              </a:rPr>
              <a:t>Recordings and slides from each week available at </a:t>
            </a:r>
            <a:r>
              <a:rPr lang="en-US" sz="3200" dirty="0">
                <a:latin typeface="Baskerville" panose="02020502070401020303" pitchFamily="18" charset="0"/>
                <a:ea typeface="Baskerville" panose="02020502070401020303" pitchFamily="18" charset="0"/>
                <a:hlinkClick r:id="rId4"/>
              </a:rPr>
              <a:t>www.grace.org/lexwomensgroups</a:t>
            </a:r>
            <a:endParaRPr lang="en-US" sz="32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Getting in touch: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Grace: </a:t>
            </a: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  <a:hlinkClick r:id="rId5"/>
              </a:rPr>
              <a:t>glee@grace.org</a:t>
            </a: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; Rachel: </a:t>
            </a: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  <a:hlinkClick r:id="rId6"/>
              </a:rPr>
              <a:t>rkeeler@grace.org</a:t>
            </a: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Books can be picked up: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Sunday morning, </a:t>
            </a:r>
            <a:r>
              <a:rPr lang="en-US" sz="3400">
                <a:latin typeface="Baskerville" panose="02020502070401020303" pitchFamily="18" charset="0"/>
                <a:ea typeface="Baskerville" panose="02020502070401020303" pitchFamily="18" charset="0"/>
              </a:rPr>
              <a:t>Monday morning</a:t>
            </a:r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Tuesday when you arrive for Week 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Lost books/extra books</a:t>
            </a:r>
          </a:p>
        </p:txBody>
      </p:sp>
    </p:spTree>
    <p:extLst>
      <p:ext uri="{BB962C8B-B14F-4D97-AF65-F5344CB8AC3E}">
        <p14:creationId xmlns:p14="http://schemas.microsoft.com/office/powerpoint/2010/main" val="1772170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3AE72B0-8E7E-AA43-8995-B2B0FFD473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798653" y="1042988"/>
            <a:ext cx="10428790" cy="501675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The Holy Spirit in Scripture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78 passages from Genesis to Revelation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the word “spirit” appears 563 times in the New International Version of the Bible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not all of those are the Holy Spirit, e.g.,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So the Lord said to Moses, “Take Joshua son of Nun, a man in whom is the </a:t>
            </a:r>
            <a:r>
              <a:rPr lang="en-US" sz="3400" b="1" dirty="0">
                <a:latin typeface="Baskerville" panose="02020502070401020303" pitchFamily="18" charset="0"/>
                <a:ea typeface="Baskerville" panose="02020502070401020303" pitchFamily="18" charset="0"/>
              </a:rPr>
              <a:t>spirit</a:t>
            </a: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 of leadership, and lay your hand on him.” (Numbers 27:18)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Resource: Bible Project videos</a:t>
            </a:r>
          </a:p>
        </p:txBody>
      </p:sp>
    </p:spTree>
    <p:extLst>
      <p:ext uri="{BB962C8B-B14F-4D97-AF65-F5344CB8AC3E}">
        <p14:creationId xmlns:p14="http://schemas.microsoft.com/office/powerpoint/2010/main" val="28455573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3AE72B0-8E7E-AA43-8995-B2B0FFD473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798653" y="1042988"/>
            <a:ext cx="10428790" cy="501675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Outline</a:t>
            </a: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Part 1: The Spirit in the Old Testament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Part 2: The Spirit in the Synoptic Gospels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Part 3: The Spirit in the Gospel of John &amp; Epistles of John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Part 4: Pentecost &amp; the Spirit in the Acts of the Apostles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Part 5: The Spirit in the Letters of Paul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Part 6: The Spirit in the Pastoral Epistles, Hebrews, &amp; Revelation</a:t>
            </a:r>
          </a:p>
        </p:txBody>
      </p:sp>
    </p:spTree>
    <p:extLst>
      <p:ext uri="{BB962C8B-B14F-4D97-AF65-F5344CB8AC3E}">
        <p14:creationId xmlns:p14="http://schemas.microsoft.com/office/powerpoint/2010/main" val="21217945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3AE72B0-8E7E-AA43-8995-B2B0FFD473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798653" y="1042988"/>
            <a:ext cx="10428790" cy="501675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Schedule</a:t>
            </a: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9/27: Opening week (large-group intro &amp; welcome)</a:t>
            </a:r>
          </a:p>
          <a:p>
            <a:r>
              <a:rPr lang="en-US" sz="3400" b="1" dirty="0">
                <a:latin typeface="Baskerville" panose="02020502070401020303" pitchFamily="18" charset="0"/>
                <a:ea typeface="Baskerville" panose="02020502070401020303" pitchFamily="18" charset="0"/>
              </a:rPr>
              <a:t>Part 1: The Spirit in the Old Testament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10/4: The Spirit in the Pentateuch (large-group teaching)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10/11: The Spirit in the History of Israel I (SGO)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10/18: The Spirit in the History of Israel II (LGT)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10/25: The Spirit in the Psalms (SGO)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11/1: The Spirit in the Prophets I (LGT)</a:t>
            </a:r>
          </a:p>
        </p:txBody>
      </p:sp>
    </p:spTree>
    <p:extLst>
      <p:ext uri="{BB962C8B-B14F-4D97-AF65-F5344CB8AC3E}">
        <p14:creationId xmlns:p14="http://schemas.microsoft.com/office/powerpoint/2010/main" val="30923783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3AE72B0-8E7E-AA43-8995-B2B0FFD473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798653" y="1042988"/>
            <a:ext cx="10428790" cy="501675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Schedule, </a:t>
            </a:r>
            <a:r>
              <a:rPr lang="en-US" sz="2800" dirty="0">
                <a:latin typeface="Beloved Sans" panose="02000505000000020004" pitchFamily="2" charset="77"/>
              </a:rPr>
              <a:t>cont.</a:t>
            </a: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11/8: Global Awareness Week Women’s Groups Event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11/15: The Spirit in the Prophets II (SGO)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400" i="1" dirty="0">
                <a:latin typeface="Baskerville" panose="02020502070401020303" pitchFamily="18" charset="0"/>
                <a:ea typeface="Baskerville" panose="02020502070401020303" pitchFamily="18" charset="0"/>
              </a:rPr>
              <a:t>11/22: Thanksgiving Week—No Meeting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11/29: The Spirit in the Prophets III (LGT)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12/6: The Spirit in the Prophets IV (SGO)</a:t>
            </a:r>
          </a:p>
          <a:p>
            <a:r>
              <a:rPr lang="en-US" sz="3400" b="1" dirty="0">
                <a:latin typeface="Baskerville" panose="02020502070401020303" pitchFamily="18" charset="0"/>
                <a:ea typeface="Baskerville" panose="02020502070401020303" pitchFamily="18" charset="0"/>
              </a:rPr>
              <a:t>Part 2: The Spirit in the Synoptic Gospels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12/13: Christmas </a:t>
            </a:r>
            <a:r>
              <a:rPr lang="en-US" sz="34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Celebr</a:t>
            </a: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./The Spirit &amp; the Incarnation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400" i="1" dirty="0">
                <a:latin typeface="Baskerville" panose="02020502070401020303" pitchFamily="18" charset="0"/>
                <a:ea typeface="Baskerville" panose="02020502070401020303" pitchFamily="18" charset="0"/>
              </a:rPr>
              <a:t>12/20, 12/27, 1/3: Christmas Break—No Meetings</a:t>
            </a:r>
          </a:p>
        </p:txBody>
      </p:sp>
    </p:spTree>
    <p:extLst>
      <p:ext uri="{BB962C8B-B14F-4D97-AF65-F5344CB8AC3E}">
        <p14:creationId xmlns:p14="http://schemas.microsoft.com/office/powerpoint/2010/main" val="3920178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3AE72B0-8E7E-AA43-8995-B2B0FFD473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798653" y="1042988"/>
            <a:ext cx="10428790" cy="49244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Format</a:t>
            </a: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Four days of content for each week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three passages with questions to answer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a suggestion for prayer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Inductive Bible study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Observation: What does the passage say?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Interpretation: What does the passage mean?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Application: How does the passage apply to my life?</a:t>
            </a:r>
          </a:p>
          <a:p>
            <a:pPr marL="1485900" lvl="2" indent="-571500">
              <a:buFont typeface="Arial" panose="020B0604020202020204" pitchFamily="34" charset="0"/>
              <a:buChar char="•"/>
            </a:pPr>
            <a:r>
              <a:rPr lang="en-US" sz="2800" dirty="0">
                <a:latin typeface="Baskerville" panose="02020502070401020303" pitchFamily="18" charset="0"/>
                <a:ea typeface="Baskerville" panose="02020502070401020303" pitchFamily="18" charset="0"/>
              </a:rPr>
              <a:t>(SPECT: Sins, Promises, Examples, Commands, Truths)</a:t>
            </a:r>
          </a:p>
        </p:txBody>
      </p:sp>
    </p:spTree>
    <p:extLst>
      <p:ext uri="{BB962C8B-B14F-4D97-AF65-F5344CB8AC3E}">
        <p14:creationId xmlns:p14="http://schemas.microsoft.com/office/powerpoint/2010/main" val="24071609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3AE72B0-8E7E-AA43-8995-B2B0FFD473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798653" y="1042988"/>
            <a:ext cx="10428790" cy="470898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Week Two: </a:t>
            </a:r>
          </a:p>
          <a:p>
            <a:r>
              <a:rPr lang="en-US" sz="4800" dirty="0">
                <a:latin typeface="Beloved Sans" panose="02000505000000020004" pitchFamily="2" charset="77"/>
              </a:rPr>
              <a:t>The Spirit in the Pentateuch</a:t>
            </a: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Pre-reading questions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Three passages: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Genesis 1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Exodus 31:1-11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Numbers 11:16-30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097699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1189</TotalTime>
  <Words>675</Words>
  <Application>Microsoft Macintosh PowerPoint</Application>
  <PresentationFormat>Widescreen</PresentationFormat>
  <Paragraphs>83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Baskerville</vt:lpstr>
      <vt:lpstr>Beloved Sans</vt:lpstr>
      <vt:lpstr>Gill Sans MT</vt:lpstr>
      <vt:lpstr>Times New Roman</vt:lpstr>
      <vt:lpstr>Parcel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Rachel Keeler</dc:creator>
  <cp:lastModifiedBy>Rachel Keeler</cp:lastModifiedBy>
  <cp:revision>6</cp:revision>
  <dcterms:created xsi:type="dcterms:W3CDTF">2021-09-27T18:30:23Z</dcterms:created>
  <dcterms:modified xsi:type="dcterms:W3CDTF">2022-09-27T13:02:49Z</dcterms:modified>
</cp:coreProperties>
</file>