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305" r:id="rId2"/>
    <p:sldId id="349" r:id="rId3"/>
    <p:sldId id="431" r:id="rId4"/>
    <p:sldId id="432" r:id="rId5"/>
    <p:sldId id="433" r:id="rId6"/>
    <p:sldId id="434" r:id="rId7"/>
    <p:sldId id="435" r:id="rId8"/>
    <p:sldId id="436" r:id="rId9"/>
    <p:sldId id="437" r:id="rId10"/>
    <p:sldId id="438" r:id="rId11"/>
    <p:sldId id="439" r:id="rId12"/>
    <p:sldId id="440" r:id="rId13"/>
    <p:sldId id="441" r:id="rId14"/>
    <p:sldId id="442" r:id="rId15"/>
    <p:sldId id="443" r:id="rId16"/>
    <p:sldId id="444" r:id="rId17"/>
    <p:sldId id="445" r:id="rId18"/>
    <p:sldId id="446" r:id="rId19"/>
    <p:sldId id="447" r:id="rId20"/>
    <p:sldId id="448" r:id="rId21"/>
    <p:sldId id="449" r:id="rId22"/>
    <p:sldId id="428" r:id="rId23"/>
    <p:sldId id="42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A8A4"/>
    <a:srgbClr val="FC996F"/>
    <a:srgbClr val="F0BBAA"/>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19"/>
    <p:restoredTop sz="94800"/>
  </p:normalViewPr>
  <p:slideViewPr>
    <p:cSldViewPr snapToGrid="0">
      <p:cViewPr varScale="1">
        <p:scale>
          <a:sx n="102" d="100"/>
          <a:sy n="102" d="100"/>
        </p:scale>
        <p:origin x="9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eeler" userId="4db9b7d9-2fc6-4369-9fe9-4ed3570fbc23" providerId="ADAL" clId="{0CEB9BE5-B378-C344-8464-B055E651208E}"/>
    <pc:docChg chg="undo custSel addSld delSld modSld sldOrd">
      <pc:chgData name="Rachel Keeler" userId="4db9b7d9-2fc6-4369-9fe9-4ed3570fbc23" providerId="ADAL" clId="{0CEB9BE5-B378-C344-8464-B055E651208E}" dt="2025-01-07T14:18:07.970" v="1185" actId="20577"/>
      <pc:docMkLst>
        <pc:docMk/>
      </pc:docMkLst>
      <pc:sldChg chg="modSp mod">
        <pc:chgData name="Rachel Keeler" userId="4db9b7d9-2fc6-4369-9fe9-4ed3570fbc23" providerId="ADAL" clId="{0CEB9BE5-B378-C344-8464-B055E651208E}" dt="2025-01-07T04:24:56.976" v="94" actId="20577"/>
        <pc:sldMkLst>
          <pc:docMk/>
          <pc:sldMk cId="1634215111" sldId="349"/>
        </pc:sldMkLst>
        <pc:spChg chg="mod">
          <ac:chgData name="Rachel Keeler" userId="4db9b7d9-2fc6-4369-9fe9-4ed3570fbc23" providerId="ADAL" clId="{0CEB9BE5-B378-C344-8464-B055E651208E}" dt="2025-01-07T04:24:56.976" v="94" actId="20577"/>
          <ac:spMkLst>
            <pc:docMk/>
            <pc:sldMk cId="1634215111" sldId="349"/>
            <ac:spMk id="2" creationId="{736B1A50-93CE-4317-6AFA-74009BF687BD}"/>
          </ac:spMkLst>
        </pc:spChg>
      </pc:sldChg>
      <pc:sldChg chg="del">
        <pc:chgData name="Rachel Keeler" userId="4db9b7d9-2fc6-4369-9fe9-4ed3570fbc23" providerId="ADAL" clId="{0CEB9BE5-B378-C344-8464-B055E651208E}" dt="2025-01-07T04:35:13.228" v="198" actId="2696"/>
        <pc:sldMkLst>
          <pc:docMk/>
          <pc:sldMk cId="2427684297" sldId="370"/>
        </pc:sldMkLst>
      </pc:sldChg>
      <pc:sldChg chg="del">
        <pc:chgData name="Rachel Keeler" userId="4db9b7d9-2fc6-4369-9fe9-4ed3570fbc23" providerId="ADAL" clId="{0CEB9BE5-B378-C344-8464-B055E651208E}" dt="2025-01-07T04:35:13.231" v="199" actId="2696"/>
        <pc:sldMkLst>
          <pc:docMk/>
          <pc:sldMk cId="1240495996" sldId="372"/>
        </pc:sldMkLst>
      </pc:sldChg>
      <pc:sldChg chg="del">
        <pc:chgData name="Rachel Keeler" userId="4db9b7d9-2fc6-4369-9fe9-4ed3570fbc23" providerId="ADAL" clId="{0CEB9BE5-B378-C344-8464-B055E651208E}" dt="2025-01-07T04:35:13.247" v="204" actId="2696"/>
        <pc:sldMkLst>
          <pc:docMk/>
          <pc:sldMk cId="640821235" sldId="373"/>
        </pc:sldMkLst>
      </pc:sldChg>
      <pc:sldChg chg="del">
        <pc:chgData name="Rachel Keeler" userId="4db9b7d9-2fc6-4369-9fe9-4ed3570fbc23" providerId="ADAL" clId="{0CEB9BE5-B378-C344-8464-B055E651208E}" dt="2025-01-07T04:35:13.194" v="191" actId="2696"/>
        <pc:sldMkLst>
          <pc:docMk/>
          <pc:sldMk cId="102746874" sldId="392"/>
        </pc:sldMkLst>
      </pc:sldChg>
      <pc:sldChg chg="del">
        <pc:chgData name="Rachel Keeler" userId="4db9b7d9-2fc6-4369-9fe9-4ed3570fbc23" providerId="ADAL" clId="{0CEB9BE5-B378-C344-8464-B055E651208E}" dt="2025-01-07T04:35:13.185" v="190" actId="2696"/>
        <pc:sldMkLst>
          <pc:docMk/>
          <pc:sldMk cId="3767574951" sldId="393"/>
        </pc:sldMkLst>
      </pc:sldChg>
      <pc:sldChg chg="del">
        <pc:chgData name="Rachel Keeler" userId="4db9b7d9-2fc6-4369-9fe9-4ed3570fbc23" providerId="ADAL" clId="{0CEB9BE5-B378-C344-8464-B055E651208E}" dt="2025-01-07T04:35:13.258" v="208" actId="2696"/>
        <pc:sldMkLst>
          <pc:docMk/>
          <pc:sldMk cId="3311402351" sldId="394"/>
        </pc:sldMkLst>
      </pc:sldChg>
      <pc:sldChg chg="del">
        <pc:chgData name="Rachel Keeler" userId="4db9b7d9-2fc6-4369-9fe9-4ed3570fbc23" providerId="ADAL" clId="{0CEB9BE5-B378-C344-8464-B055E651208E}" dt="2025-01-07T04:35:13.277" v="212" actId="2696"/>
        <pc:sldMkLst>
          <pc:docMk/>
          <pc:sldMk cId="163721441" sldId="395"/>
        </pc:sldMkLst>
      </pc:sldChg>
      <pc:sldChg chg="del">
        <pc:chgData name="Rachel Keeler" userId="4db9b7d9-2fc6-4369-9fe9-4ed3570fbc23" providerId="ADAL" clId="{0CEB9BE5-B378-C344-8464-B055E651208E}" dt="2025-01-07T04:35:13.282" v="213" actId="2696"/>
        <pc:sldMkLst>
          <pc:docMk/>
          <pc:sldMk cId="2041352172" sldId="397"/>
        </pc:sldMkLst>
      </pc:sldChg>
      <pc:sldChg chg="del">
        <pc:chgData name="Rachel Keeler" userId="4db9b7d9-2fc6-4369-9fe9-4ed3570fbc23" providerId="ADAL" clId="{0CEB9BE5-B378-C344-8464-B055E651208E}" dt="2025-01-07T04:35:13.201" v="192" actId="2696"/>
        <pc:sldMkLst>
          <pc:docMk/>
          <pc:sldMk cId="2895130824" sldId="410"/>
        </pc:sldMkLst>
      </pc:sldChg>
      <pc:sldChg chg="del">
        <pc:chgData name="Rachel Keeler" userId="4db9b7d9-2fc6-4369-9fe9-4ed3570fbc23" providerId="ADAL" clId="{0CEB9BE5-B378-C344-8464-B055E651208E}" dt="2025-01-07T04:35:13.212" v="194" actId="2696"/>
        <pc:sldMkLst>
          <pc:docMk/>
          <pc:sldMk cId="553887212" sldId="412"/>
        </pc:sldMkLst>
      </pc:sldChg>
      <pc:sldChg chg="del">
        <pc:chgData name="Rachel Keeler" userId="4db9b7d9-2fc6-4369-9fe9-4ed3570fbc23" providerId="ADAL" clId="{0CEB9BE5-B378-C344-8464-B055E651208E}" dt="2025-01-07T04:35:13.216" v="195" actId="2696"/>
        <pc:sldMkLst>
          <pc:docMk/>
          <pc:sldMk cId="105566952" sldId="413"/>
        </pc:sldMkLst>
      </pc:sldChg>
      <pc:sldChg chg="del">
        <pc:chgData name="Rachel Keeler" userId="4db9b7d9-2fc6-4369-9fe9-4ed3570fbc23" providerId="ADAL" clId="{0CEB9BE5-B378-C344-8464-B055E651208E}" dt="2025-01-07T04:35:13.206" v="193" actId="2696"/>
        <pc:sldMkLst>
          <pc:docMk/>
          <pc:sldMk cId="2997714351" sldId="414"/>
        </pc:sldMkLst>
      </pc:sldChg>
      <pc:sldChg chg="del">
        <pc:chgData name="Rachel Keeler" userId="4db9b7d9-2fc6-4369-9fe9-4ed3570fbc23" providerId="ADAL" clId="{0CEB9BE5-B378-C344-8464-B055E651208E}" dt="2025-01-07T04:35:13.235" v="200" actId="2696"/>
        <pc:sldMkLst>
          <pc:docMk/>
          <pc:sldMk cId="2728719709" sldId="416"/>
        </pc:sldMkLst>
      </pc:sldChg>
      <pc:sldChg chg="del">
        <pc:chgData name="Rachel Keeler" userId="4db9b7d9-2fc6-4369-9fe9-4ed3570fbc23" providerId="ADAL" clId="{0CEB9BE5-B378-C344-8464-B055E651208E}" dt="2025-01-07T04:35:13.238" v="201" actId="2696"/>
        <pc:sldMkLst>
          <pc:docMk/>
          <pc:sldMk cId="1355453436" sldId="417"/>
        </pc:sldMkLst>
      </pc:sldChg>
      <pc:sldChg chg="del">
        <pc:chgData name="Rachel Keeler" userId="4db9b7d9-2fc6-4369-9fe9-4ed3570fbc23" providerId="ADAL" clId="{0CEB9BE5-B378-C344-8464-B055E651208E}" dt="2025-01-07T04:35:13.242" v="202" actId="2696"/>
        <pc:sldMkLst>
          <pc:docMk/>
          <pc:sldMk cId="2524497969" sldId="418"/>
        </pc:sldMkLst>
      </pc:sldChg>
      <pc:sldChg chg="del">
        <pc:chgData name="Rachel Keeler" userId="4db9b7d9-2fc6-4369-9fe9-4ed3570fbc23" providerId="ADAL" clId="{0CEB9BE5-B378-C344-8464-B055E651208E}" dt="2025-01-07T04:35:13.243" v="203" actId="2696"/>
        <pc:sldMkLst>
          <pc:docMk/>
          <pc:sldMk cId="3302525744" sldId="419"/>
        </pc:sldMkLst>
      </pc:sldChg>
      <pc:sldChg chg="del">
        <pc:chgData name="Rachel Keeler" userId="4db9b7d9-2fc6-4369-9fe9-4ed3570fbc23" providerId="ADAL" clId="{0CEB9BE5-B378-C344-8464-B055E651208E}" dt="2025-01-07T04:35:13.250" v="205" actId="2696"/>
        <pc:sldMkLst>
          <pc:docMk/>
          <pc:sldMk cId="220344236" sldId="420"/>
        </pc:sldMkLst>
      </pc:sldChg>
      <pc:sldChg chg="del">
        <pc:chgData name="Rachel Keeler" userId="4db9b7d9-2fc6-4369-9fe9-4ed3570fbc23" providerId="ADAL" clId="{0CEB9BE5-B378-C344-8464-B055E651208E}" dt="2025-01-07T04:35:13.253" v="206" actId="2696"/>
        <pc:sldMkLst>
          <pc:docMk/>
          <pc:sldMk cId="4065991286" sldId="421"/>
        </pc:sldMkLst>
      </pc:sldChg>
      <pc:sldChg chg="del">
        <pc:chgData name="Rachel Keeler" userId="4db9b7d9-2fc6-4369-9fe9-4ed3570fbc23" providerId="ADAL" clId="{0CEB9BE5-B378-C344-8464-B055E651208E}" dt="2025-01-07T04:35:13.255" v="207" actId="2696"/>
        <pc:sldMkLst>
          <pc:docMk/>
          <pc:sldMk cId="1875065195" sldId="422"/>
        </pc:sldMkLst>
      </pc:sldChg>
      <pc:sldChg chg="del">
        <pc:chgData name="Rachel Keeler" userId="4db9b7d9-2fc6-4369-9fe9-4ed3570fbc23" providerId="ADAL" clId="{0CEB9BE5-B378-C344-8464-B055E651208E}" dt="2025-01-07T04:35:13.261" v="209" actId="2696"/>
        <pc:sldMkLst>
          <pc:docMk/>
          <pc:sldMk cId="1900707198" sldId="423"/>
        </pc:sldMkLst>
      </pc:sldChg>
      <pc:sldChg chg="del">
        <pc:chgData name="Rachel Keeler" userId="4db9b7d9-2fc6-4369-9fe9-4ed3570fbc23" providerId="ADAL" clId="{0CEB9BE5-B378-C344-8464-B055E651208E}" dt="2025-01-07T04:35:13.264" v="210" actId="2696"/>
        <pc:sldMkLst>
          <pc:docMk/>
          <pc:sldMk cId="2504232701" sldId="424"/>
        </pc:sldMkLst>
      </pc:sldChg>
      <pc:sldChg chg="del">
        <pc:chgData name="Rachel Keeler" userId="4db9b7d9-2fc6-4369-9fe9-4ed3570fbc23" providerId="ADAL" clId="{0CEB9BE5-B378-C344-8464-B055E651208E}" dt="2025-01-07T04:35:13.265" v="211" actId="2696"/>
        <pc:sldMkLst>
          <pc:docMk/>
          <pc:sldMk cId="2197533537" sldId="425"/>
        </pc:sldMkLst>
      </pc:sldChg>
      <pc:sldChg chg="modSp mod">
        <pc:chgData name="Rachel Keeler" userId="4db9b7d9-2fc6-4369-9fe9-4ed3570fbc23" providerId="ADAL" clId="{0CEB9BE5-B378-C344-8464-B055E651208E}" dt="2025-01-07T05:09:15.326" v="1068" actId="20577"/>
        <pc:sldMkLst>
          <pc:docMk/>
          <pc:sldMk cId="231508286" sldId="427"/>
        </pc:sldMkLst>
        <pc:spChg chg="mod">
          <ac:chgData name="Rachel Keeler" userId="4db9b7d9-2fc6-4369-9fe9-4ed3570fbc23" providerId="ADAL" clId="{0CEB9BE5-B378-C344-8464-B055E651208E}" dt="2025-01-07T05:09:15.326" v="1068" actId="20577"/>
          <ac:spMkLst>
            <pc:docMk/>
            <pc:sldMk cId="231508286" sldId="427"/>
            <ac:spMk id="2" creationId="{4A2BEE84-1A05-F9C8-2479-B9099F53484B}"/>
          </ac:spMkLst>
        </pc:spChg>
      </pc:sldChg>
      <pc:sldChg chg="modSp mod ord">
        <pc:chgData name="Rachel Keeler" userId="4db9b7d9-2fc6-4369-9fe9-4ed3570fbc23" providerId="ADAL" clId="{0CEB9BE5-B378-C344-8464-B055E651208E}" dt="2025-01-07T04:35:24.019" v="220" actId="20577"/>
        <pc:sldMkLst>
          <pc:docMk/>
          <pc:sldMk cId="2535736850" sldId="428"/>
        </pc:sldMkLst>
        <pc:spChg chg="mod">
          <ac:chgData name="Rachel Keeler" userId="4db9b7d9-2fc6-4369-9fe9-4ed3570fbc23" providerId="ADAL" clId="{0CEB9BE5-B378-C344-8464-B055E651208E}" dt="2025-01-07T04:35:24.019" v="220" actId="20577"/>
          <ac:spMkLst>
            <pc:docMk/>
            <pc:sldMk cId="2535736850" sldId="428"/>
            <ac:spMk id="2" creationId="{A406559A-A4D2-2959-1216-D6148169FB36}"/>
          </ac:spMkLst>
        </pc:spChg>
      </pc:sldChg>
      <pc:sldChg chg="del">
        <pc:chgData name="Rachel Keeler" userId="4db9b7d9-2fc6-4369-9fe9-4ed3570fbc23" providerId="ADAL" clId="{0CEB9BE5-B378-C344-8464-B055E651208E}" dt="2025-01-07T04:35:13.221" v="196" actId="2696"/>
        <pc:sldMkLst>
          <pc:docMk/>
          <pc:sldMk cId="3443261120" sldId="429"/>
        </pc:sldMkLst>
      </pc:sldChg>
      <pc:sldChg chg="del">
        <pc:chgData name="Rachel Keeler" userId="4db9b7d9-2fc6-4369-9fe9-4ed3570fbc23" providerId="ADAL" clId="{0CEB9BE5-B378-C344-8464-B055E651208E}" dt="2025-01-07T04:35:13.223" v="197" actId="2696"/>
        <pc:sldMkLst>
          <pc:docMk/>
          <pc:sldMk cId="1754009051" sldId="430"/>
        </pc:sldMkLst>
      </pc:sldChg>
      <pc:sldChg chg="add">
        <pc:chgData name="Rachel Keeler" userId="4db9b7d9-2fc6-4369-9fe9-4ed3570fbc23" providerId="ADAL" clId="{0CEB9BE5-B378-C344-8464-B055E651208E}" dt="2025-01-07T04:22:06.001" v="25" actId="2890"/>
        <pc:sldMkLst>
          <pc:docMk/>
          <pc:sldMk cId="2257288429" sldId="431"/>
        </pc:sldMkLst>
      </pc:sldChg>
      <pc:sldChg chg="modSp add mod">
        <pc:chgData name="Rachel Keeler" userId="4db9b7d9-2fc6-4369-9fe9-4ed3570fbc23" providerId="ADAL" clId="{0CEB9BE5-B378-C344-8464-B055E651208E}" dt="2025-01-07T04:29:04.988" v="132" actId="20577"/>
        <pc:sldMkLst>
          <pc:docMk/>
          <pc:sldMk cId="1320547936" sldId="432"/>
        </pc:sldMkLst>
        <pc:spChg chg="mod">
          <ac:chgData name="Rachel Keeler" userId="4db9b7d9-2fc6-4369-9fe9-4ed3570fbc23" providerId="ADAL" clId="{0CEB9BE5-B378-C344-8464-B055E651208E}" dt="2025-01-07T04:29:04.988" v="132" actId="20577"/>
          <ac:spMkLst>
            <pc:docMk/>
            <pc:sldMk cId="1320547936" sldId="432"/>
            <ac:spMk id="2" creationId="{1935F411-95A1-37BC-0EA8-880D813E1B15}"/>
          </ac:spMkLst>
        </pc:spChg>
      </pc:sldChg>
      <pc:sldChg chg="modSp add mod">
        <pc:chgData name="Rachel Keeler" userId="4db9b7d9-2fc6-4369-9fe9-4ed3570fbc23" providerId="ADAL" clId="{0CEB9BE5-B378-C344-8464-B055E651208E}" dt="2025-01-07T04:29:28.485" v="138" actId="20577"/>
        <pc:sldMkLst>
          <pc:docMk/>
          <pc:sldMk cId="340973121" sldId="433"/>
        </pc:sldMkLst>
        <pc:spChg chg="mod">
          <ac:chgData name="Rachel Keeler" userId="4db9b7d9-2fc6-4369-9fe9-4ed3570fbc23" providerId="ADAL" clId="{0CEB9BE5-B378-C344-8464-B055E651208E}" dt="2025-01-07T04:29:28.485" v="138" actId="20577"/>
          <ac:spMkLst>
            <pc:docMk/>
            <pc:sldMk cId="340973121" sldId="433"/>
            <ac:spMk id="2" creationId="{48F68DC7-B19A-8082-9304-64DC86FC768C}"/>
          </ac:spMkLst>
        </pc:spChg>
      </pc:sldChg>
      <pc:sldChg chg="addSp modSp add mod">
        <pc:chgData name="Rachel Keeler" userId="4db9b7d9-2fc6-4369-9fe9-4ed3570fbc23" providerId="ADAL" clId="{0CEB9BE5-B378-C344-8464-B055E651208E}" dt="2025-01-07T04:38:29.893" v="336" actId="20577"/>
        <pc:sldMkLst>
          <pc:docMk/>
          <pc:sldMk cId="2625831697" sldId="434"/>
        </pc:sldMkLst>
        <pc:spChg chg="mod">
          <ac:chgData name="Rachel Keeler" userId="4db9b7d9-2fc6-4369-9fe9-4ed3570fbc23" providerId="ADAL" clId="{0CEB9BE5-B378-C344-8464-B055E651208E}" dt="2025-01-07T04:38:29.893" v="336" actId="20577"/>
          <ac:spMkLst>
            <pc:docMk/>
            <pc:sldMk cId="2625831697" sldId="434"/>
            <ac:spMk id="2" creationId="{F516F5B2-BAA0-AF32-D49D-0330A0C04202}"/>
          </ac:spMkLst>
        </pc:spChg>
        <pc:cxnChg chg="add mod">
          <ac:chgData name="Rachel Keeler" userId="4db9b7d9-2fc6-4369-9fe9-4ed3570fbc23" providerId="ADAL" clId="{0CEB9BE5-B378-C344-8464-B055E651208E}" dt="2025-01-07T04:32:58.077" v="172" actId="208"/>
          <ac:cxnSpMkLst>
            <pc:docMk/>
            <pc:sldMk cId="2625831697" sldId="434"/>
            <ac:cxnSpMk id="4" creationId="{75CB9481-DD3E-C986-DB3D-87E7C0B8F16C}"/>
          </ac:cxnSpMkLst>
        </pc:cxnChg>
      </pc:sldChg>
      <pc:sldChg chg="modSp add mod ord">
        <pc:chgData name="Rachel Keeler" userId="4db9b7d9-2fc6-4369-9fe9-4ed3570fbc23" providerId="ADAL" clId="{0CEB9BE5-B378-C344-8464-B055E651208E}" dt="2025-01-07T04:37:22.933" v="280" actId="20577"/>
        <pc:sldMkLst>
          <pc:docMk/>
          <pc:sldMk cId="3463917214" sldId="435"/>
        </pc:sldMkLst>
        <pc:spChg chg="mod">
          <ac:chgData name="Rachel Keeler" userId="4db9b7d9-2fc6-4369-9fe9-4ed3570fbc23" providerId="ADAL" clId="{0CEB9BE5-B378-C344-8464-B055E651208E}" dt="2025-01-07T04:37:22.933" v="280" actId="20577"/>
          <ac:spMkLst>
            <pc:docMk/>
            <pc:sldMk cId="3463917214" sldId="435"/>
            <ac:spMk id="2" creationId="{FA84BD71-B734-0514-69F0-6AB54F3FB375}"/>
          </ac:spMkLst>
        </pc:spChg>
      </pc:sldChg>
      <pc:sldChg chg="modSp add mod">
        <pc:chgData name="Rachel Keeler" userId="4db9b7d9-2fc6-4369-9fe9-4ed3570fbc23" providerId="ADAL" clId="{0CEB9BE5-B378-C344-8464-B055E651208E}" dt="2025-01-07T04:39:21.491" v="338" actId="113"/>
        <pc:sldMkLst>
          <pc:docMk/>
          <pc:sldMk cId="720233339" sldId="436"/>
        </pc:sldMkLst>
        <pc:spChg chg="mod">
          <ac:chgData name="Rachel Keeler" userId="4db9b7d9-2fc6-4369-9fe9-4ed3570fbc23" providerId="ADAL" clId="{0CEB9BE5-B378-C344-8464-B055E651208E}" dt="2025-01-07T04:39:21.491" v="338" actId="113"/>
          <ac:spMkLst>
            <pc:docMk/>
            <pc:sldMk cId="720233339" sldId="436"/>
            <ac:spMk id="2" creationId="{A96A4E38-3C83-0AEF-9AF5-4F1AF38DC8FD}"/>
          </ac:spMkLst>
        </pc:spChg>
      </pc:sldChg>
      <pc:sldChg chg="modSp add mod">
        <pc:chgData name="Rachel Keeler" userId="4db9b7d9-2fc6-4369-9fe9-4ed3570fbc23" providerId="ADAL" clId="{0CEB9BE5-B378-C344-8464-B055E651208E}" dt="2025-01-07T04:38:23.610" v="330" actId="20577"/>
        <pc:sldMkLst>
          <pc:docMk/>
          <pc:sldMk cId="3265445929" sldId="437"/>
        </pc:sldMkLst>
        <pc:spChg chg="mod">
          <ac:chgData name="Rachel Keeler" userId="4db9b7d9-2fc6-4369-9fe9-4ed3570fbc23" providerId="ADAL" clId="{0CEB9BE5-B378-C344-8464-B055E651208E}" dt="2025-01-07T04:38:23.610" v="330" actId="20577"/>
          <ac:spMkLst>
            <pc:docMk/>
            <pc:sldMk cId="3265445929" sldId="437"/>
            <ac:spMk id="2" creationId="{4F5B0D58-E6BF-839E-93F0-314789F9436E}"/>
          </ac:spMkLst>
        </pc:spChg>
      </pc:sldChg>
      <pc:sldChg chg="modSp add mod">
        <pc:chgData name="Rachel Keeler" userId="4db9b7d9-2fc6-4369-9fe9-4ed3570fbc23" providerId="ADAL" clId="{0CEB9BE5-B378-C344-8464-B055E651208E}" dt="2025-01-07T04:39:55.155" v="355" actId="20577"/>
        <pc:sldMkLst>
          <pc:docMk/>
          <pc:sldMk cId="3019248009" sldId="438"/>
        </pc:sldMkLst>
        <pc:spChg chg="mod">
          <ac:chgData name="Rachel Keeler" userId="4db9b7d9-2fc6-4369-9fe9-4ed3570fbc23" providerId="ADAL" clId="{0CEB9BE5-B378-C344-8464-B055E651208E}" dt="2025-01-07T04:39:55.155" v="355" actId="20577"/>
          <ac:spMkLst>
            <pc:docMk/>
            <pc:sldMk cId="3019248009" sldId="438"/>
            <ac:spMk id="2" creationId="{DB834A2F-E101-D23E-1AD1-64C129813BE9}"/>
          </ac:spMkLst>
        </pc:spChg>
      </pc:sldChg>
      <pc:sldChg chg="modSp add mod">
        <pc:chgData name="Rachel Keeler" userId="4db9b7d9-2fc6-4369-9fe9-4ed3570fbc23" providerId="ADAL" clId="{0CEB9BE5-B378-C344-8464-B055E651208E}" dt="2025-01-07T04:47:23.913" v="459" actId="20577"/>
        <pc:sldMkLst>
          <pc:docMk/>
          <pc:sldMk cId="1811719853" sldId="439"/>
        </pc:sldMkLst>
        <pc:spChg chg="mod">
          <ac:chgData name="Rachel Keeler" userId="4db9b7d9-2fc6-4369-9fe9-4ed3570fbc23" providerId="ADAL" clId="{0CEB9BE5-B378-C344-8464-B055E651208E}" dt="2025-01-07T04:47:23.913" v="459" actId="20577"/>
          <ac:spMkLst>
            <pc:docMk/>
            <pc:sldMk cId="1811719853" sldId="439"/>
            <ac:spMk id="2" creationId="{E1A7D768-1A8B-3C51-3DC3-D87473E4AD75}"/>
          </ac:spMkLst>
        </pc:spChg>
      </pc:sldChg>
      <pc:sldChg chg="modSp add mod">
        <pc:chgData name="Rachel Keeler" userId="4db9b7d9-2fc6-4369-9fe9-4ed3570fbc23" providerId="ADAL" clId="{0CEB9BE5-B378-C344-8464-B055E651208E}" dt="2025-01-07T04:51:20.800" v="602" actId="20577"/>
        <pc:sldMkLst>
          <pc:docMk/>
          <pc:sldMk cId="2714985347" sldId="440"/>
        </pc:sldMkLst>
        <pc:spChg chg="mod">
          <ac:chgData name="Rachel Keeler" userId="4db9b7d9-2fc6-4369-9fe9-4ed3570fbc23" providerId="ADAL" clId="{0CEB9BE5-B378-C344-8464-B055E651208E}" dt="2025-01-07T04:51:20.800" v="602" actId="20577"/>
          <ac:spMkLst>
            <pc:docMk/>
            <pc:sldMk cId="2714985347" sldId="440"/>
            <ac:spMk id="2" creationId="{6E61DBD9-31FC-8B4F-397F-A834670E5D65}"/>
          </ac:spMkLst>
        </pc:spChg>
      </pc:sldChg>
      <pc:sldChg chg="modSp add mod">
        <pc:chgData name="Rachel Keeler" userId="4db9b7d9-2fc6-4369-9fe9-4ed3570fbc23" providerId="ADAL" clId="{0CEB9BE5-B378-C344-8464-B055E651208E}" dt="2025-01-07T04:51:57.699" v="636" actId="20577"/>
        <pc:sldMkLst>
          <pc:docMk/>
          <pc:sldMk cId="895084982" sldId="441"/>
        </pc:sldMkLst>
        <pc:spChg chg="mod">
          <ac:chgData name="Rachel Keeler" userId="4db9b7d9-2fc6-4369-9fe9-4ed3570fbc23" providerId="ADAL" clId="{0CEB9BE5-B378-C344-8464-B055E651208E}" dt="2025-01-07T04:51:57.699" v="636" actId="20577"/>
          <ac:spMkLst>
            <pc:docMk/>
            <pc:sldMk cId="895084982" sldId="441"/>
            <ac:spMk id="2" creationId="{1C8FFDC8-145F-0A55-DFC8-DF2903F10DAD}"/>
          </ac:spMkLst>
        </pc:spChg>
      </pc:sldChg>
      <pc:sldChg chg="modSp add mod">
        <pc:chgData name="Rachel Keeler" userId="4db9b7d9-2fc6-4369-9fe9-4ed3570fbc23" providerId="ADAL" clId="{0CEB9BE5-B378-C344-8464-B055E651208E}" dt="2025-01-07T04:53:26.239" v="655"/>
        <pc:sldMkLst>
          <pc:docMk/>
          <pc:sldMk cId="1419845612" sldId="442"/>
        </pc:sldMkLst>
        <pc:spChg chg="mod">
          <ac:chgData name="Rachel Keeler" userId="4db9b7d9-2fc6-4369-9fe9-4ed3570fbc23" providerId="ADAL" clId="{0CEB9BE5-B378-C344-8464-B055E651208E}" dt="2025-01-07T04:53:26.239" v="655"/>
          <ac:spMkLst>
            <pc:docMk/>
            <pc:sldMk cId="1419845612" sldId="442"/>
            <ac:spMk id="2" creationId="{A59E29EC-A47F-2256-29C5-65F45BAB5AE1}"/>
          </ac:spMkLst>
        </pc:spChg>
      </pc:sldChg>
      <pc:sldChg chg="modSp add mod">
        <pc:chgData name="Rachel Keeler" userId="4db9b7d9-2fc6-4369-9fe9-4ed3570fbc23" providerId="ADAL" clId="{0CEB9BE5-B378-C344-8464-B055E651208E}" dt="2025-01-07T04:55:20.147" v="696" actId="20577"/>
        <pc:sldMkLst>
          <pc:docMk/>
          <pc:sldMk cId="3639254918" sldId="443"/>
        </pc:sldMkLst>
        <pc:spChg chg="mod">
          <ac:chgData name="Rachel Keeler" userId="4db9b7d9-2fc6-4369-9fe9-4ed3570fbc23" providerId="ADAL" clId="{0CEB9BE5-B378-C344-8464-B055E651208E}" dt="2025-01-07T04:55:20.147" v="696" actId="20577"/>
          <ac:spMkLst>
            <pc:docMk/>
            <pc:sldMk cId="3639254918" sldId="443"/>
            <ac:spMk id="2" creationId="{F9577F26-E4DA-F041-9842-3A9D0FC169EC}"/>
          </ac:spMkLst>
        </pc:spChg>
      </pc:sldChg>
      <pc:sldChg chg="modSp add mod">
        <pc:chgData name="Rachel Keeler" userId="4db9b7d9-2fc6-4369-9fe9-4ed3570fbc23" providerId="ADAL" clId="{0CEB9BE5-B378-C344-8464-B055E651208E}" dt="2025-01-07T04:56:36.495" v="707" actId="255"/>
        <pc:sldMkLst>
          <pc:docMk/>
          <pc:sldMk cId="533637641" sldId="444"/>
        </pc:sldMkLst>
        <pc:spChg chg="mod">
          <ac:chgData name="Rachel Keeler" userId="4db9b7d9-2fc6-4369-9fe9-4ed3570fbc23" providerId="ADAL" clId="{0CEB9BE5-B378-C344-8464-B055E651208E}" dt="2025-01-07T04:56:36.495" v="707" actId="255"/>
          <ac:spMkLst>
            <pc:docMk/>
            <pc:sldMk cId="533637641" sldId="444"/>
            <ac:spMk id="2" creationId="{3D6E58FC-3FBC-9A2D-23A8-B922370F295E}"/>
          </ac:spMkLst>
        </pc:spChg>
      </pc:sldChg>
      <pc:sldChg chg="modSp add mod">
        <pc:chgData name="Rachel Keeler" userId="4db9b7d9-2fc6-4369-9fe9-4ed3570fbc23" providerId="ADAL" clId="{0CEB9BE5-B378-C344-8464-B055E651208E}" dt="2025-01-07T05:00:56.890" v="767"/>
        <pc:sldMkLst>
          <pc:docMk/>
          <pc:sldMk cId="1079533276" sldId="445"/>
        </pc:sldMkLst>
        <pc:spChg chg="mod">
          <ac:chgData name="Rachel Keeler" userId="4db9b7d9-2fc6-4369-9fe9-4ed3570fbc23" providerId="ADAL" clId="{0CEB9BE5-B378-C344-8464-B055E651208E}" dt="2025-01-07T05:00:56.890" v="767"/>
          <ac:spMkLst>
            <pc:docMk/>
            <pc:sldMk cId="1079533276" sldId="445"/>
            <ac:spMk id="2" creationId="{D5522D97-62C4-B1FF-8452-63C7B9ABF695}"/>
          </ac:spMkLst>
        </pc:spChg>
      </pc:sldChg>
      <pc:sldChg chg="modSp add mod">
        <pc:chgData name="Rachel Keeler" userId="4db9b7d9-2fc6-4369-9fe9-4ed3570fbc23" providerId="ADAL" clId="{0CEB9BE5-B378-C344-8464-B055E651208E}" dt="2025-01-07T04:58:51.713" v="754" actId="20577"/>
        <pc:sldMkLst>
          <pc:docMk/>
          <pc:sldMk cId="1935408347" sldId="446"/>
        </pc:sldMkLst>
        <pc:spChg chg="mod">
          <ac:chgData name="Rachel Keeler" userId="4db9b7d9-2fc6-4369-9fe9-4ed3570fbc23" providerId="ADAL" clId="{0CEB9BE5-B378-C344-8464-B055E651208E}" dt="2025-01-07T04:58:51.713" v="754" actId="20577"/>
          <ac:spMkLst>
            <pc:docMk/>
            <pc:sldMk cId="1935408347" sldId="446"/>
            <ac:spMk id="2" creationId="{052887CC-AB10-0B19-E69D-3F02D8D1D8E2}"/>
          </ac:spMkLst>
        </pc:spChg>
      </pc:sldChg>
      <pc:sldChg chg="modSp add mod">
        <pc:chgData name="Rachel Keeler" userId="4db9b7d9-2fc6-4369-9fe9-4ed3570fbc23" providerId="ADAL" clId="{0CEB9BE5-B378-C344-8464-B055E651208E}" dt="2025-01-07T04:59:45.057" v="764" actId="255"/>
        <pc:sldMkLst>
          <pc:docMk/>
          <pc:sldMk cId="842283528" sldId="447"/>
        </pc:sldMkLst>
        <pc:spChg chg="mod">
          <ac:chgData name="Rachel Keeler" userId="4db9b7d9-2fc6-4369-9fe9-4ed3570fbc23" providerId="ADAL" clId="{0CEB9BE5-B378-C344-8464-B055E651208E}" dt="2025-01-07T04:59:45.057" v="764" actId="255"/>
          <ac:spMkLst>
            <pc:docMk/>
            <pc:sldMk cId="842283528" sldId="447"/>
            <ac:spMk id="2" creationId="{D549E36D-C0EB-1ED4-B76B-8B16153C6E50}"/>
          </ac:spMkLst>
        </pc:spChg>
      </pc:sldChg>
      <pc:sldChg chg="modSp add mod ord">
        <pc:chgData name="Rachel Keeler" userId="4db9b7d9-2fc6-4369-9fe9-4ed3570fbc23" providerId="ADAL" clId="{0CEB9BE5-B378-C344-8464-B055E651208E}" dt="2025-01-07T14:18:07.970" v="1185" actId="20577"/>
        <pc:sldMkLst>
          <pc:docMk/>
          <pc:sldMk cId="2398903103" sldId="448"/>
        </pc:sldMkLst>
        <pc:spChg chg="mod">
          <ac:chgData name="Rachel Keeler" userId="4db9b7d9-2fc6-4369-9fe9-4ed3570fbc23" providerId="ADAL" clId="{0CEB9BE5-B378-C344-8464-B055E651208E}" dt="2025-01-07T14:18:07.970" v="1185" actId="20577"/>
          <ac:spMkLst>
            <pc:docMk/>
            <pc:sldMk cId="2398903103" sldId="448"/>
            <ac:spMk id="2" creationId="{C93CD200-1ACA-8EEB-EBAB-B47CE412A77C}"/>
          </ac:spMkLst>
        </pc:spChg>
      </pc:sldChg>
      <pc:sldChg chg="modSp add mod">
        <pc:chgData name="Rachel Keeler" userId="4db9b7d9-2fc6-4369-9fe9-4ed3570fbc23" providerId="ADAL" clId="{0CEB9BE5-B378-C344-8464-B055E651208E}" dt="2025-01-07T05:06:30.669" v="924" actId="20577"/>
        <pc:sldMkLst>
          <pc:docMk/>
          <pc:sldMk cId="277781194" sldId="449"/>
        </pc:sldMkLst>
        <pc:spChg chg="mod">
          <ac:chgData name="Rachel Keeler" userId="4db9b7d9-2fc6-4369-9fe9-4ed3570fbc23" providerId="ADAL" clId="{0CEB9BE5-B378-C344-8464-B055E651208E}" dt="2025-01-07T05:06:30.669" v="924" actId="20577"/>
          <ac:spMkLst>
            <pc:docMk/>
            <pc:sldMk cId="277781194" sldId="449"/>
            <ac:spMk id="2" creationId="{D9C3AE65-7C58-F796-51B3-9BF56EAE6C6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BD6BC1-7756-3646-B3F5-06DFA8E9F3E1}" type="datetimeFigureOut">
              <a:rPr lang="en-US" smtClean="0"/>
              <a:t>1/6/25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C1EB0-A7BC-F444-8423-7C7A54B48F86}" type="slidenum">
              <a:rPr lang="en-US" smtClean="0"/>
              <a:t>‹#›</a:t>
            </a:fld>
            <a:endParaRPr lang="en-US"/>
          </a:p>
        </p:txBody>
      </p:sp>
    </p:spTree>
    <p:extLst>
      <p:ext uri="{BB962C8B-B14F-4D97-AF65-F5344CB8AC3E}">
        <p14:creationId xmlns:p14="http://schemas.microsoft.com/office/powerpoint/2010/main" val="1750761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A17E289F-AC47-4C46-ABBF-3D57DB5A9705}" type="datetimeFigureOut">
              <a:rPr lang="en-US" smtClean="0"/>
              <a:t>1/6/25</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A17E289F-AC47-4C46-ABBF-3D57DB5A9705}" type="datetimeFigureOut">
              <a:rPr lang="en-US" smtClean="0"/>
              <a:t>1/6/25</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A17E289F-AC47-4C46-ABBF-3D57DB5A9705}" type="datetimeFigureOut">
              <a:rPr lang="en-US" smtClean="0"/>
              <a:t>1/6/25</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A17E289F-AC47-4C46-ABBF-3D57DB5A9705}" type="datetimeFigureOut">
              <a:rPr lang="en-US" smtClean="0"/>
              <a:t>1/6/25</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A17E289F-AC47-4C46-ABBF-3D57DB5A9705}" type="datetimeFigureOut">
              <a:rPr lang="en-US" smtClean="0"/>
              <a:t>1/6/25</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A17E289F-AC47-4C46-ABBF-3D57DB5A9705}" type="datetimeFigureOut">
              <a:rPr lang="en-US" smtClean="0"/>
              <a:t>1/6/25</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A17E289F-AC47-4C46-ABBF-3D57DB5A9705}" type="datetimeFigureOut">
              <a:rPr lang="en-US" smtClean="0"/>
              <a:t>1/6/25</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A17E289F-AC47-4C46-ABBF-3D57DB5A9705}" type="datetimeFigureOut">
              <a:rPr lang="en-US" smtClean="0"/>
              <a:t>1/6/25</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A17E289F-AC47-4C46-ABBF-3D57DB5A9705}" type="datetimeFigureOut">
              <a:rPr lang="en-US" smtClean="0"/>
              <a:t>1/6/25</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A17E289F-AC47-4C46-ABBF-3D57DB5A9705}" type="datetimeFigureOut">
              <a:rPr lang="en-US" smtClean="0"/>
              <a:t>1/6/25</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A17E289F-AC47-4C46-ABBF-3D57DB5A9705}" type="datetimeFigureOut">
              <a:rPr lang="en-US" smtClean="0"/>
              <a:t>1/6/25</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7E289F-AC47-4C46-ABBF-3D57DB5A9705}" type="datetimeFigureOut">
              <a:rPr lang="en-US" smtClean="0"/>
              <a:t>1/6/25</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ink cover with text&#10;&#10;Description automatically generated">
            <a:extLst>
              <a:ext uri="{FF2B5EF4-FFF2-40B4-BE49-F238E27FC236}">
                <a16:creationId xmlns:a16="http://schemas.microsoft.com/office/drawing/2014/main" id="{A3287F68-15E5-3942-1C1C-667E8A52E563}"/>
              </a:ext>
            </a:extLst>
          </p:cNvPr>
          <p:cNvPicPr>
            <a:picLocks noChangeAspect="1"/>
          </p:cNvPicPr>
          <p:nvPr/>
        </p:nvPicPr>
        <p:blipFill>
          <a:blip r:embed="rId2"/>
          <a:srcRect l="7027" r="3179"/>
          <a:stretch/>
        </p:blipFill>
        <p:spPr>
          <a:xfrm>
            <a:off x="20" y="1282"/>
            <a:ext cx="12191980" cy="6856718"/>
          </a:xfrm>
          <a:prstGeom prst="rect">
            <a:avLst/>
          </a:prstGeom>
        </p:spPr>
      </p:pic>
    </p:spTree>
    <p:extLst>
      <p:ext uri="{BB962C8B-B14F-4D97-AF65-F5344CB8AC3E}">
        <p14:creationId xmlns:p14="http://schemas.microsoft.com/office/powerpoint/2010/main" val="249828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25FD3EBA-BA67-2632-B4F6-AAED1CBBDE2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B834A2F-E101-D23E-1AD1-64C129813BE9}"/>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Producing Fruit</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“Make a tree good and its fruit will be good, or make a tree bad and its fruit will be bad, for a tree is recognized by its fruit.” </a:t>
            </a:r>
          </a:p>
          <a:p>
            <a:r>
              <a:rPr lang="en-US" sz="4000" dirty="0">
                <a:latin typeface="Baskerville" panose="02020502070401020303" pitchFamily="18" charset="0"/>
                <a:ea typeface="Baskerville" panose="02020502070401020303" pitchFamily="18" charset="0"/>
              </a:rPr>
              <a:t>(Jesus, in Matthew 12:33)</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019248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DE6D8DD8-042D-056B-B4D9-A233FBBF4CD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1A7D768-1A8B-3C51-3DC3-D87473E4AD75}"/>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Producing Fruit</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“Are you the One we’ve been expecting, or are we still waiting?”—John the Baptist &amp; friends </a:t>
            </a: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“The proof of the pudding is in the eating.”</a:t>
            </a:r>
          </a:p>
          <a:p>
            <a:r>
              <a:rPr lang="en-US" sz="4000" dirty="0">
                <a:latin typeface="Baskerville" panose="02020502070401020303" pitchFamily="18" charset="0"/>
                <a:ea typeface="Baskerville" panose="02020502070401020303" pitchFamily="18" charset="0"/>
              </a:rPr>
              <a:t>—Jesus </a:t>
            </a:r>
          </a:p>
          <a:p>
            <a:r>
              <a:rPr lang="en-US" sz="4000" dirty="0">
                <a:latin typeface="Baskerville" panose="02020502070401020303" pitchFamily="18" charset="0"/>
                <a:ea typeface="Baskerville" panose="02020502070401020303" pitchFamily="18" charset="0"/>
              </a:rPr>
              <a:t>(Matthew 11:3, 19; The Message)</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811719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8155940-B5D5-9B3F-CBC4-827663EC35F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E61DBD9-31FC-8B4F-397F-A834670E5D65}"/>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Matthew’s Jewish audience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How can Judaism continue to exist without a Temple?</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Jesus as the fulfillment of God’s promises to Israel, especially the promise of a Messiah</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John the Baptist = prophet in the model of Elijah, pointing to the Messiah</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714985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EC0D2527-5F0A-6A6A-2FFE-FFAFD34C765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C8FFDC8-145F-0A55-DFC8-DF2903F10DAD}"/>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11:7-14</a:t>
            </a:r>
          </a:p>
          <a:p>
            <a:r>
              <a:rPr lang="en-US" sz="4000" dirty="0">
                <a:latin typeface="Baskerville" panose="02020502070401020303" pitchFamily="18" charset="0"/>
                <a:ea typeface="Baskerville" panose="02020502070401020303" pitchFamily="18" charset="0"/>
              </a:rPr>
              <a:t>As John’s disciples were leaving, Jesus began to speak to the crowd about John: “What did you go out into the wilderness to see? … A prophet? Yes, I tell you, and more than a prophet…For all the Prophets and the Law prophesied until John. And if you are willing to accept it, he is the Elijah who was to come.”</a:t>
            </a:r>
          </a:p>
        </p:txBody>
      </p:sp>
    </p:spTree>
    <p:extLst>
      <p:ext uri="{BB962C8B-B14F-4D97-AF65-F5344CB8AC3E}">
        <p14:creationId xmlns:p14="http://schemas.microsoft.com/office/powerpoint/2010/main" val="895084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B362B2B9-1848-2082-180A-755D16F6A6D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59E29EC-A47F-2256-29C5-65F45BAB5AE1}"/>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11:18-19</a:t>
            </a:r>
          </a:p>
          <a:p>
            <a:r>
              <a:rPr lang="en-US" sz="4000" dirty="0">
                <a:latin typeface="Baskerville" panose="02020502070401020303" pitchFamily="18" charset="0"/>
                <a:ea typeface="Baskerville" panose="02020502070401020303" pitchFamily="18" charset="0"/>
              </a:rPr>
              <a:t>“For John came neither eating nor drinking, and they say, ‘He has a demon.’ The Son of Man came eating and drinking, and they say, ‘Here is a glutton and a drunkard, a friend of tax collectors and sinners.’”</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419845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1F6A4A1B-F5AB-DEA6-E22E-1440E0C618A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9577F26-E4DA-F041-9842-3A9D0FC169EC}"/>
              </a:ext>
            </a:extLst>
          </p:cNvPr>
          <p:cNvSpPr txBox="1"/>
          <p:nvPr/>
        </p:nvSpPr>
        <p:spPr>
          <a:xfrm>
            <a:off x="881605" y="742951"/>
            <a:ext cx="10428790" cy="5032147"/>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11:20</a:t>
            </a:r>
          </a:p>
          <a:p>
            <a:r>
              <a:rPr lang="en-US" sz="3900" dirty="0">
                <a:latin typeface="Baskerville" panose="02020502070401020303" pitchFamily="18" charset="0"/>
                <a:ea typeface="Baskerville" panose="02020502070401020303" pitchFamily="18" charset="0"/>
              </a:rPr>
              <a:t>Jesus began to denounce the towns in which most of his miracles had been performed, because they did not repent. (NIV)</a:t>
            </a:r>
          </a:p>
          <a:p>
            <a:endParaRPr lang="en-US" sz="3900" dirty="0">
              <a:latin typeface="Baskerville" panose="02020502070401020303" pitchFamily="18" charset="0"/>
              <a:ea typeface="Baskerville" panose="02020502070401020303" pitchFamily="18" charset="0"/>
            </a:endParaRPr>
          </a:p>
          <a:p>
            <a:r>
              <a:rPr lang="en-US" sz="3900" dirty="0">
                <a:latin typeface="Baskerville" panose="02020502070401020303" pitchFamily="18" charset="0"/>
                <a:ea typeface="Baskerville" panose="02020502070401020303" pitchFamily="18" charset="0"/>
              </a:rPr>
              <a:t>“the cities where he had worked the hardest but whose people had responded the least, shrugging their shoulders and going their own way” (Message)</a:t>
            </a:r>
          </a:p>
        </p:txBody>
      </p:sp>
    </p:spTree>
    <p:extLst>
      <p:ext uri="{BB962C8B-B14F-4D97-AF65-F5344CB8AC3E}">
        <p14:creationId xmlns:p14="http://schemas.microsoft.com/office/powerpoint/2010/main" val="3639254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B6C82A7B-D705-9601-B8E3-A78EF0B5574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D6E58FC-3FBC-9A2D-23A8-B922370F295E}"/>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11:25-26</a:t>
            </a:r>
          </a:p>
          <a:p>
            <a:r>
              <a:rPr lang="en-US" sz="4000" dirty="0">
                <a:latin typeface="Baskerville" panose="02020502070401020303" pitchFamily="18" charset="0"/>
                <a:ea typeface="Baskerville" panose="02020502070401020303" pitchFamily="18" charset="0"/>
              </a:rPr>
              <a:t>At that time Jesus said, “I praise you, Father, Lord of heaven and earth, because you have hidden these things from the wise and learned, and revealed them to little children. Yes, Father, for this is what you were pleased to do.”</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533637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B707F073-45AC-CBB4-1644-DE64D38F685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5522D97-62C4-B1FF-8452-63C7B9ABF695}"/>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11:25-26  </a:t>
            </a:r>
          </a:p>
          <a:p>
            <a:r>
              <a:rPr lang="en-US" sz="4000" dirty="0">
                <a:latin typeface="Baskerville" panose="02020502070401020303" pitchFamily="18" charset="0"/>
                <a:ea typeface="Baskerville" panose="02020502070401020303" pitchFamily="18" charset="0"/>
              </a:rPr>
              <a:t>“Thank you, Father, Lord of heaven and earth. You’ve concealed your ways from sophisticates and know-it-alls, but spelled them out clearly to ordinary people. Yes, Father, that’s the way you like to work.” (The Message)</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079533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6D5CF517-5648-0E3E-8D43-A92690304F4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52887CC-AB10-0B19-E69D-3F02D8D1D8E2}"/>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11:28-30 </a:t>
            </a:r>
          </a:p>
          <a:p>
            <a:r>
              <a:rPr lang="en-US" sz="4000" dirty="0">
                <a:latin typeface="Baskerville" panose="02020502070401020303" pitchFamily="18" charset="0"/>
                <a:ea typeface="Baskerville" panose="02020502070401020303" pitchFamily="18" charset="0"/>
              </a:rPr>
              <a:t>“Come to me, all you who are weary and burdened, and I will give you rest. Take my yoke upon you and learn from me, for I am gentle and humble in heart, and you will find rest for your souls. For my yoke is easy and my burden is light.” </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935408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193F0E56-2CB3-7FFC-18C7-91994265331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549E36D-C0EB-1ED4-B76B-8B16153C6E50}"/>
              </a:ext>
            </a:extLst>
          </p:cNvPr>
          <p:cNvSpPr txBox="1"/>
          <p:nvPr/>
        </p:nvSpPr>
        <p:spPr>
          <a:xfrm>
            <a:off x="881605" y="742951"/>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11:28-30 </a:t>
            </a:r>
          </a:p>
          <a:p>
            <a:r>
              <a:rPr lang="en-US" sz="3800" dirty="0">
                <a:latin typeface="Baskerville" panose="02020502070401020303" pitchFamily="18" charset="0"/>
                <a:ea typeface="Baskerville" panose="02020502070401020303" pitchFamily="18" charset="0"/>
              </a:rPr>
              <a:t>“Are you tired? Worn out? Burned out on religion? Come to me. Get away with me and you’ll recover your life. I’ll show you how to take a real rest. Walk with me and work with me—watch how I do it. Learn the unforced rhythms of grace. I won’t lay anything heavy or ill-fitting on you. Keep company with me and you’ll learn to live freely and lightly.” (The Message)</a:t>
            </a:r>
          </a:p>
        </p:txBody>
      </p:sp>
    </p:spTree>
    <p:extLst>
      <p:ext uri="{BB962C8B-B14F-4D97-AF65-F5344CB8AC3E}">
        <p14:creationId xmlns:p14="http://schemas.microsoft.com/office/powerpoint/2010/main" val="842283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FF148131-D638-2B22-49B4-7ADEDA0E642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36B1A50-93CE-4317-6AFA-74009BF687BD}"/>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11</a:t>
            </a:r>
            <a:endParaRPr lang="en-US" sz="1400" dirty="0">
              <a:latin typeface="Beloved Sans" panose="02000505000000020004" pitchFamily="2" charset="77"/>
            </a:endParaRP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Who in your life has functioned like John the Baptist—who pointed your attention to Jesus, and helped you understand who Jesus is?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How did they do that?</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634215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4381CE5A-53ED-BE4C-13F1-400B4D4B63E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93CD200-1ACA-8EEB-EBAB-B47CE412A77C}"/>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Questions to Consider</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What good fruit have you experienced in knowing Jesus? Have you found healing, rest, peace, forgiveness, wisdom…?</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Does your life demonstrate the fruit you have found in knowing Jesus?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Whom can you help to experience Jesus’s healing, rest, and peace?</a:t>
            </a:r>
          </a:p>
        </p:txBody>
      </p:sp>
    </p:spTree>
    <p:extLst>
      <p:ext uri="{BB962C8B-B14F-4D97-AF65-F5344CB8AC3E}">
        <p14:creationId xmlns:p14="http://schemas.microsoft.com/office/powerpoint/2010/main" val="2398903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8CB7F6F2-165E-D69A-80BF-A9066F52657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9C3AE65-7C58-F796-51B3-9BF56EAE6C66}"/>
              </a:ext>
            </a:extLst>
          </p:cNvPr>
          <p:cNvSpPr txBox="1"/>
          <p:nvPr/>
        </p:nvSpPr>
        <p:spPr>
          <a:xfrm>
            <a:off x="881605" y="742951"/>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12 Preview</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What does it mean to be Jewish without a Temple? </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How do different approaches to Sabbath observance reflect different responses to that basic question?</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Jesus in his Jewish context</a:t>
            </a:r>
          </a:p>
          <a:p>
            <a:pPr marL="571500" indent="-571500">
              <a:buFont typeface="Arial" panose="020B0604020202020204" pitchFamily="34" charset="0"/>
              <a:buChar char="•"/>
            </a:pPr>
            <a:r>
              <a:rPr lang="en-US" sz="3800" dirty="0">
                <a:latin typeface="Baskerville" panose="02020502070401020303" pitchFamily="18" charset="0"/>
                <a:ea typeface="Baskerville" panose="02020502070401020303" pitchFamily="18" charset="0"/>
              </a:rPr>
              <a:t>“you will know them by their fruits” (what is the impact of different approaches to Sabbath?)</a:t>
            </a:r>
          </a:p>
        </p:txBody>
      </p:sp>
    </p:spTree>
    <p:extLst>
      <p:ext uri="{BB962C8B-B14F-4D97-AF65-F5344CB8AC3E}">
        <p14:creationId xmlns:p14="http://schemas.microsoft.com/office/powerpoint/2010/main" val="277781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A2B34F77-DC1B-2417-8F8C-E2C77B19964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406559A-A4D2-2959-1216-D6148169FB36}"/>
              </a:ext>
            </a:extLst>
          </p:cNvPr>
          <p:cNvSpPr txBox="1"/>
          <p:nvPr/>
        </p:nvSpPr>
        <p:spPr>
          <a:xfrm>
            <a:off x="881605" y="742951"/>
            <a:ext cx="10428790" cy="5124480"/>
          </a:xfrm>
          <a:prstGeom prst="rect">
            <a:avLst/>
          </a:prstGeom>
          <a:solidFill>
            <a:schemeClr val="bg1">
              <a:lumMod val="95000"/>
            </a:schemeClr>
          </a:solidFill>
        </p:spPr>
        <p:txBody>
          <a:bodyPr wrap="square" rtlCol="0">
            <a:spAutoFit/>
          </a:bodyPr>
          <a:lstStyle/>
          <a:p>
            <a:endParaRPr lang="en-US" sz="7200" dirty="0">
              <a:latin typeface="Beloved Sans" panose="02000505000000020004" pitchFamily="2" charset="77"/>
            </a:endParaRPr>
          </a:p>
          <a:p>
            <a:endParaRPr lang="en-US" sz="7200" dirty="0">
              <a:latin typeface="Beloved Sans" panose="02000505000000020004" pitchFamily="2" charset="77"/>
            </a:endParaRPr>
          </a:p>
          <a:p>
            <a:pPr algn="ctr"/>
            <a:r>
              <a:rPr lang="en-US" sz="7200" dirty="0">
                <a:latin typeface="Beloved Sans" panose="02000505000000020004" pitchFamily="2" charset="77"/>
              </a:rPr>
              <a:t>Prayer</a:t>
            </a:r>
            <a:endParaRPr lang="en-US" sz="2400" dirty="0">
              <a:latin typeface="Beloved Sans" panose="02000505000000020004" pitchFamily="2" charset="77"/>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a:p>
            <a:endParaRPr lang="en-US" sz="37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535736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92B94244-277C-F5C3-35CB-4C3064B17C8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A2BEE84-1A05-F9C8-2479-B9099F53484B}"/>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Thank you to all who brought items for the Food Bank!</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Visitors’ Day on January 21</a:t>
            </a:r>
            <a:r>
              <a:rPr lang="en-US" sz="4000" baseline="30000" dirty="0">
                <a:latin typeface="Baskerville" panose="02020502070401020303" pitchFamily="18" charset="0"/>
                <a:ea typeface="Baskerville" panose="02020502070401020303" pitchFamily="18" charset="0"/>
              </a:rPr>
              <a:t>st</a:t>
            </a:r>
            <a:r>
              <a:rPr lang="en-US" sz="4000" dirty="0">
                <a:latin typeface="Baskerville" panose="02020502070401020303" pitchFamily="18" charset="0"/>
                <a:ea typeface="Baskerville" panose="02020502070401020303" pitchFamily="18" charset="0"/>
              </a:rPr>
              <a:t>/22</a:t>
            </a:r>
            <a:r>
              <a:rPr lang="en-US" sz="4000" baseline="30000" dirty="0">
                <a:latin typeface="Baskerville" panose="02020502070401020303" pitchFamily="18" charset="0"/>
                <a:ea typeface="Baskerville" panose="02020502070401020303" pitchFamily="18" charset="0"/>
              </a:rPr>
              <a:t>nd</a:t>
            </a:r>
            <a:endParaRPr lang="en-US" sz="4000" dirty="0">
              <a:latin typeface="Baskerville" panose="02020502070401020303" pitchFamily="18" charset="0"/>
              <a:ea typeface="Baskerville" panose="02020502070401020303" pitchFamily="18" charset="0"/>
            </a:endParaRP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Please feel free to bring treats to share. </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Please invite a friend or neighbor or relative! (Invite cards provided next week.)</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Part 2 of the study book will be available.</a:t>
            </a:r>
          </a:p>
        </p:txBody>
      </p:sp>
    </p:spTree>
    <p:extLst>
      <p:ext uri="{BB962C8B-B14F-4D97-AF65-F5344CB8AC3E}">
        <p14:creationId xmlns:p14="http://schemas.microsoft.com/office/powerpoint/2010/main" val="231508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33CD8D4-319F-70DF-0B4C-3C78C1D411C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D9BDB35-EC53-A08B-F00F-E9653E5D1297}"/>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11:1</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After Jesus had finished instructing his twelve disciples, he went on from there to teach and preach in the towns of Galilee.</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257288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87100270-26F5-1268-2112-31B1166B8EC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935F411-95A1-37BC-0EA8-880D813E1B15}"/>
              </a:ext>
            </a:extLst>
          </p:cNvPr>
          <p:cNvSpPr txBox="1"/>
          <p:nvPr/>
        </p:nvSpPr>
        <p:spPr>
          <a:xfrm>
            <a:off x="881605" y="742951"/>
            <a:ext cx="10428790" cy="5109091"/>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11:2-3</a:t>
            </a:r>
            <a:endParaRPr lang="en-US" sz="1400" dirty="0">
              <a:latin typeface="Beloved Sans" panose="02000505000000020004" pitchFamily="2" charset="77"/>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1400" dirty="0">
              <a:latin typeface="Beloved Sans" panose="02000505000000020004" pitchFamily="2" charset="77"/>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320547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90F58DCD-A6CE-3961-B32C-9E81F6B3D96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8F68DC7-B19A-8082-9304-64DC86FC768C}"/>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11:2-3</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When John, who was in prison, heard about the deeds of the Messiah, he sent his disciples to ask him, “Are you the one who is to come, or should we expect someone else?”</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40973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ECCB3654-FA38-A2F5-CF37-E32D8A99E87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516F5B2-BAA0-AF32-D49D-0330A0C04202}"/>
              </a:ext>
            </a:extLst>
          </p:cNvPr>
          <p:cNvSpPr txBox="1"/>
          <p:nvPr/>
        </p:nvSpPr>
        <p:spPr>
          <a:xfrm>
            <a:off x="881605" y="742951"/>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11:2-3</a:t>
            </a:r>
            <a:endParaRPr lang="en-US" sz="1400" dirty="0">
              <a:latin typeface="Beloved Sans" panose="02000505000000020004" pitchFamily="2" charset="77"/>
            </a:endParaRPr>
          </a:p>
          <a:p>
            <a:r>
              <a:rPr lang="en-US" sz="3800" dirty="0">
                <a:latin typeface="Baskerville" panose="02020502070401020303" pitchFamily="18" charset="0"/>
                <a:ea typeface="Baskerville" panose="02020502070401020303" pitchFamily="18" charset="0"/>
              </a:rPr>
              <a:t>When John, who was in prison, heard about the deeds of the Messiah, he sent his disciples to ask him, “Are you the one who is to come, or should we expect someone else?” (NIV)</a:t>
            </a:r>
          </a:p>
          <a:p>
            <a:endParaRPr lang="en-US" sz="3800" dirty="0">
              <a:latin typeface="Baskerville" panose="02020502070401020303" pitchFamily="18" charset="0"/>
              <a:ea typeface="Baskerville" panose="02020502070401020303" pitchFamily="18" charset="0"/>
            </a:endParaRPr>
          </a:p>
          <a:p>
            <a:r>
              <a:rPr lang="en-US" sz="3800" dirty="0">
                <a:latin typeface="Baskerville" panose="02020502070401020303" pitchFamily="18" charset="0"/>
                <a:ea typeface="Baskerville" panose="02020502070401020303" pitchFamily="18" charset="0"/>
              </a:rPr>
              <a:t>“When he got wind of what Jesus was doing, [John] sent his own disciples to ask, ‘Are you the One we’ve been expecting, or are we still waiting?’” (Message)</a:t>
            </a:r>
          </a:p>
        </p:txBody>
      </p:sp>
      <p:cxnSp>
        <p:nvCxnSpPr>
          <p:cNvPr id="4" name="Straight Connector 3">
            <a:extLst>
              <a:ext uri="{FF2B5EF4-FFF2-40B4-BE49-F238E27FC236}">
                <a16:creationId xmlns:a16="http://schemas.microsoft.com/office/drawing/2014/main" id="{75CB9481-DD3E-C986-DB3D-87E7C0B8F16C}"/>
              </a:ext>
            </a:extLst>
          </p:cNvPr>
          <p:cNvCxnSpPr/>
          <p:nvPr/>
        </p:nvCxnSpPr>
        <p:spPr>
          <a:xfrm>
            <a:off x="1223319" y="4077730"/>
            <a:ext cx="9354065" cy="0"/>
          </a:xfrm>
          <a:prstGeom prst="line">
            <a:avLst/>
          </a:prstGeom>
          <a:ln w="57150">
            <a:solidFill>
              <a:srgbClr val="F3A8A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5831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7A5E3802-6A4C-87AD-1C1D-26FA2BF72D4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A84BD71-B734-0514-69F0-6AB54F3FB375}"/>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Producing Fruit</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“You brood of vipers! Who warned you to flee from the coming wrath? Produce fruit in keeping with repentance. … The ax is already at the root of the trees, and every tree that does not produce good fruit will be cut down and thrown into the fire.” (John the Baptist, in Matthew 3:7-8, 10)</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463917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32A98E6F-9555-ACD4-12AE-28830C45888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96A4E38-3C83-0AEF-9AF5-4F1AF38DC8FD}"/>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Producing Fruit</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“By their fruit you will recognize them. …A good tree cannot bear bad fruit, and a bad tree cannot bear good fruit. </a:t>
            </a:r>
            <a:r>
              <a:rPr lang="en-US" sz="4000" b="1" dirty="0">
                <a:latin typeface="Baskerville" panose="02020502070401020303" pitchFamily="18" charset="0"/>
                <a:ea typeface="Baskerville" panose="02020502070401020303" pitchFamily="18" charset="0"/>
              </a:rPr>
              <a:t>Every tree that does not bear good fruit is</a:t>
            </a:r>
            <a:r>
              <a:rPr lang="en-US" sz="4000" dirty="0">
                <a:latin typeface="Baskerville" panose="02020502070401020303" pitchFamily="18" charset="0"/>
                <a:ea typeface="Baskerville" panose="02020502070401020303" pitchFamily="18" charset="0"/>
              </a:rPr>
              <a:t> </a:t>
            </a:r>
            <a:r>
              <a:rPr lang="en-US" sz="4000" b="1" dirty="0">
                <a:latin typeface="Baskerville" panose="02020502070401020303" pitchFamily="18" charset="0"/>
                <a:ea typeface="Baskerville" panose="02020502070401020303" pitchFamily="18" charset="0"/>
              </a:rPr>
              <a:t>cut down and thrown into the fire</a:t>
            </a:r>
            <a:r>
              <a:rPr lang="en-US" sz="4000" dirty="0">
                <a:latin typeface="Baskerville" panose="02020502070401020303" pitchFamily="18" charset="0"/>
                <a:ea typeface="Baskerville" panose="02020502070401020303" pitchFamily="18" charset="0"/>
              </a:rPr>
              <a:t>. Thus, by their fruit you will recognize them.” (Jesus, in Matthew 7:16-20)</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720233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A8A4"/>
        </a:solidFill>
        <a:effectLst/>
      </p:bgPr>
    </p:bg>
    <p:spTree>
      <p:nvGrpSpPr>
        <p:cNvPr id="1" name="">
          <a:extLst>
            <a:ext uri="{FF2B5EF4-FFF2-40B4-BE49-F238E27FC236}">
              <a16:creationId xmlns:a16="http://schemas.microsoft.com/office/drawing/2014/main" id="{51E96F73-C404-CC7C-6AD8-FF5E9746430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F5B0D58-E6BF-839E-93F0-314789F9436E}"/>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Producing Fruit</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“Wisdom is proved right by her deeds.” </a:t>
            </a:r>
          </a:p>
          <a:p>
            <a:r>
              <a:rPr lang="en-US" sz="4000" dirty="0">
                <a:latin typeface="Baskerville" panose="02020502070401020303" pitchFamily="18" charset="0"/>
                <a:ea typeface="Baskerville" panose="02020502070401020303" pitchFamily="18" charset="0"/>
              </a:rPr>
              <a:t>(Jesus, in Matthew 11:19, NIV) </a:t>
            </a:r>
          </a:p>
          <a:p>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“The proof of the pudding is in the eating.”</a:t>
            </a:r>
          </a:p>
          <a:p>
            <a:r>
              <a:rPr lang="en-US" sz="4000" dirty="0">
                <a:latin typeface="Baskerville" panose="02020502070401020303" pitchFamily="18" charset="0"/>
                <a:ea typeface="Baskerville" panose="02020502070401020303" pitchFamily="18" charset="0"/>
              </a:rPr>
              <a:t>(Jesus, in Matthew 11:19, The Message) </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2654459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34559</TotalTime>
  <Words>1087</Words>
  <Application>Microsoft Macintosh PowerPoint</Application>
  <PresentationFormat>Widescreen</PresentationFormat>
  <Paragraphs>91</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5</cp:revision>
  <dcterms:created xsi:type="dcterms:W3CDTF">2023-09-23T01:00:28Z</dcterms:created>
  <dcterms:modified xsi:type="dcterms:W3CDTF">2025-01-07T14:18:17Z</dcterms:modified>
</cp:coreProperties>
</file>