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340" r:id="rId6"/>
    <p:sldId id="292" r:id="rId7"/>
    <p:sldId id="33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5" autoAdjust="0"/>
    <p:restoredTop sz="86385"/>
  </p:normalViewPr>
  <p:slideViewPr>
    <p:cSldViewPr snapToGrid="0" showGuides="1">
      <p:cViewPr varScale="1">
        <p:scale>
          <a:sx n="94" d="100"/>
          <a:sy n="94" d="100"/>
        </p:scale>
        <p:origin x="28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1CAC93D6-107B-6940-BD5E-46B32F2BE1E3}"/>
    <pc:docChg chg="modSld sldOrd">
      <pc:chgData name="Rachel Keeler" userId="4db9b7d9-2fc6-4369-9fe9-4ed3570fbc23" providerId="ADAL" clId="{1CAC93D6-107B-6940-BD5E-46B32F2BE1E3}" dt="2020-10-13T15:49:54.817" v="22" actId="20578"/>
      <pc:docMkLst>
        <pc:docMk/>
      </pc:docMkLst>
      <pc:sldChg chg="modSp mod ord">
        <pc:chgData name="Rachel Keeler" userId="4db9b7d9-2fc6-4369-9fe9-4ed3570fbc23" providerId="ADAL" clId="{1CAC93D6-107B-6940-BD5E-46B32F2BE1E3}" dt="2020-10-13T15:49:54.817" v="22" actId="20578"/>
        <pc:sldMkLst>
          <pc:docMk/>
          <pc:sldMk cId="990387542" sldId="339"/>
        </pc:sldMkLst>
        <pc:spChg chg="mod">
          <ac:chgData name="Rachel Keeler" userId="4db9b7d9-2fc6-4369-9fe9-4ed3570fbc23" providerId="ADAL" clId="{1CAC93D6-107B-6940-BD5E-46B32F2BE1E3}" dt="2020-10-13T15:49:47.073" v="21" actId="20577"/>
          <ac:spMkLst>
            <pc:docMk/>
            <pc:sldMk cId="990387542" sldId="339"/>
            <ac:spMk id="1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10/13/20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10/13/20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32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233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29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Isaiah</a:t>
            </a:r>
            <a:br>
              <a:rPr lang="en-US" dirty="0"/>
            </a:br>
            <a:r>
              <a:rPr lang="en-US" dirty="0"/>
              <a:t>week two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Grace Chapel Lexington Women’s Bible Study</a:t>
            </a:r>
          </a:p>
          <a:p>
            <a:r>
              <a:rPr lang="en-US" dirty="0"/>
              <a:t>September 22, 2020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41:10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“So do not fear, for I am with you; </a:t>
            </a:r>
          </a:p>
          <a:p>
            <a:pPr marL="0" indent="0">
              <a:buNone/>
            </a:pPr>
            <a:r>
              <a:rPr lang="en-US" sz="4000" dirty="0"/>
              <a:t>do not be dismayed, for I am your God. </a:t>
            </a:r>
          </a:p>
          <a:p>
            <a:pPr marL="0" indent="0">
              <a:buNone/>
            </a:pPr>
            <a:r>
              <a:rPr lang="en-US" sz="4000" dirty="0"/>
              <a:t>I will strengthen you and help you; </a:t>
            </a:r>
          </a:p>
          <a:p>
            <a:pPr marL="0" indent="0">
              <a:buNone/>
            </a:pPr>
            <a:r>
              <a:rPr lang="en-US" sz="4000" dirty="0"/>
              <a:t>I will uphold you with my righteous right hand.”</a:t>
            </a:r>
          </a:p>
        </p:txBody>
      </p:sp>
    </p:spTree>
    <p:extLst>
      <p:ext uri="{BB962C8B-B14F-4D97-AF65-F5344CB8AC3E}">
        <p14:creationId xmlns:p14="http://schemas.microsoft.com/office/powerpoint/2010/main" val="26081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Key Themes in Isaiah 6-12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6: Isaiah’s commission as a prophet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7: The sign of Immanuel, and Assyria as the Lord’s instrument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8: Isaiah and his children as signs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9: Darkness turns to light, followed quickly by the Lord’s anger against Israel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10: Judgment of Judah’s injustice, God’s judgment against Assyria, and the remnant of Israel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11: A shoot from the stump of Jesse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/>
              <a:t>Ch. 12: Anticipatory songs of praise</a:t>
            </a:r>
          </a:p>
        </p:txBody>
      </p:sp>
    </p:spTree>
    <p:extLst>
      <p:ext uri="{BB962C8B-B14F-4D97-AF65-F5344CB8AC3E}">
        <p14:creationId xmlns:p14="http://schemas.microsoft.com/office/powerpoint/2010/main" val="168209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Verses to focus on…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/>
              <a:t>9:2-7: “The people walking in darkness have seen a great light…” 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10:1-4: “Woe to those who make unjust laws, to those who issue oppressive decrees…”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11:6-9: “The wolf will live with the lamb, the leopard will lie down with the goat…”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038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4873beb7-5857-4685-be1f-d57550cc96cc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Literature 16x9</Template>
  <TotalTime>12305</TotalTime>
  <Words>212</Words>
  <Application>Microsoft Macintosh PowerPoint</Application>
  <PresentationFormat>Widescreen</PresentationFormat>
  <Paragraphs>26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Euphemia</vt:lpstr>
      <vt:lpstr>Plantagenet Cherokee</vt:lpstr>
      <vt:lpstr>Wingdings</vt:lpstr>
      <vt:lpstr>Academic Literature 16x9</vt:lpstr>
      <vt:lpstr>Isaiah week two</vt:lpstr>
      <vt:lpstr>Isaiah 41:10</vt:lpstr>
      <vt:lpstr>Key Themes in Isaiah 6-12</vt:lpstr>
      <vt:lpstr>Verses to focus on…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Rachel Keeler</dc:creator>
  <cp:lastModifiedBy>Rachel Keeler</cp:lastModifiedBy>
  <cp:revision>9</cp:revision>
  <dcterms:created xsi:type="dcterms:W3CDTF">2020-07-05T19:58:41Z</dcterms:created>
  <dcterms:modified xsi:type="dcterms:W3CDTF">2020-10-13T15:49:57Z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