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3"/>
  </p:notesMasterIdLst>
  <p:sldIdLst>
    <p:sldId id="383" r:id="rId2"/>
    <p:sldId id="256" r:id="rId3"/>
    <p:sldId id="280" r:id="rId4"/>
    <p:sldId id="358" r:id="rId5"/>
    <p:sldId id="366" r:id="rId6"/>
    <p:sldId id="371" r:id="rId7"/>
    <p:sldId id="372" r:id="rId8"/>
    <p:sldId id="373" r:id="rId9"/>
    <p:sldId id="374" r:id="rId10"/>
    <p:sldId id="364" r:id="rId11"/>
    <p:sldId id="375" r:id="rId12"/>
    <p:sldId id="376" r:id="rId13"/>
    <p:sldId id="377" r:id="rId14"/>
    <p:sldId id="367" r:id="rId15"/>
    <p:sldId id="378" r:id="rId16"/>
    <p:sldId id="379" r:id="rId17"/>
    <p:sldId id="380" r:id="rId18"/>
    <p:sldId id="382" r:id="rId19"/>
    <p:sldId id="381" r:id="rId20"/>
    <p:sldId id="368" r:id="rId21"/>
    <p:sldId id="27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8D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880"/>
  </p:normalViewPr>
  <p:slideViewPr>
    <p:cSldViewPr snapToGrid="0">
      <p:cViewPr varScale="1">
        <p:scale>
          <a:sx n="90" d="100"/>
          <a:sy n="90" d="100"/>
        </p:scale>
        <p:origin x="232" y="4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Keeler" userId="4db9b7d9-2fc6-4369-9fe9-4ed3570fbc23" providerId="ADAL" clId="{EF11A3A7-1EDC-AD44-9F4A-AAE3013CD63F}"/>
    <pc:docChg chg="custSel modSld">
      <pc:chgData name="Rachel Keeler" userId="4db9b7d9-2fc6-4369-9fe9-4ed3570fbc23" providerId="ADAL" clId="{EF11A3A7-1EDC-AD44-9F4A-AAE3013CD63F}" dt="2024-01-25T17:06:32.048" v="0" actId="26606"/>
      <pc:docMkLst>
        <pc:docMk/>
      </pc:docMkLst>
      <pc:sldChg chg="addSp modSp mod">
        <pc:chgData name="Rachel Keeler" userId="4db9b7d9-2fc6-4369-9fe9-4ed3570fbc23" providerId="ADAL" clId="{EF11A3A7-1EDC-AD44-9F4A-AAE3013CD63F}" dt="2024-01-25T17:06:32.048" v="0" actId="26606"/>
        <pc:sldMkLst>
          <pc:docMk/>
          <pc:sldMk cId="1767707691" sldId="383"/>
        </pc:sldMkLst>
        <pc:spChg chg="mod">
          <ac:chgData name="Rachel Keeler" userId="4db9b7d9-2fc6-4369-9fe9-4ed3570fbc23" providerId="ADAL" clId="{EF11A3A7-1EDC-AD44-9F4A-AAE3013CD63F}" dt="2024-01-25T17:06:32.048" v="0" actId="26606"/>
          <ac:spMkLst>
            <pc:docMk/>
            <pc:sldMk cId="1767707691" sldId="383"/>
            <ac:spMk id="4" creationId="{24318C6A-FC97-995A-D1D4-0C6450F29946}"/>
          </ac:spMkLst>
        </pc:spChg>
        <pc:spChg chg="add">
          <ac:chgData name="Rachel Keeler" userId="4db9b7d9-2fc6-4369-9fe9-4ed3570fbc23" providerId="ADAL" clId="{EF11A3A7-1EDC-AD44-9F4A-AAE3013CD63F}" dt="2024-01-25T17:06:32.048" v="0" actId="26606"/>
          <ac:spMkLst>
            <pc:docMk/>
            <pc:sldMk cId="1767707691" sldId="383"/>
            <ac:spMk id="11" creationId="{AB8C311F-7253-4AED-9701-7FC0708C41C7}"/>
          </ac:spMkLst>
        </pc:spChg>
        <pc:spChg chg="add">
          <ac:chgData name="Rachel Keeler" userId="4db9b7d9-2fc6-4369-9fe9-4ed3570fbc23" providerId="ADAL" clId="{EF11A3A7-1EDC-AD44-9F4A-AAE3013CD63F}" dt="2024-01-25T17:06:32.048" v="0" actId="26606"/>
          <ac:spMkLst>
            <pc:docMk/>
            <pc:sldMk cId="1767707691" sldId="383"/>
            <ac:spMk id="13" creationId="{E2384209-CB15-4CDF-9D31-C44FD9A3F20D}"/>
          </ac:spMkLst>
        </pc:spChg>
        <pc:spChg chg="add">
          <ac:chgData name="Rachel Keeler" userId="4db9b7d9-2fc6-4369-9fe9-4ed3570fbc23" providerId="ADAL" clId="{EF11A3A7-1EDC-AD44-9F4A-AAE3013CD63F}" dt="2024-01-25T17:06:32.048" v="0" actId="26606"/>
          <ac:spMkLst>
            <pc:docMk/>
            <pc:sldMk cId="1767707691" sldId="383"/>
            <ac:spMk id="15" creationId="{2633B3B5-CC90-43F0-8714-D31D1F3F0209}"/>
          </ac:spMkLst>
        </pc:spChg>
        <pc:spChg chg="add">
          <ac:chgData name="Rachel Keeler" userId="4db9b7d9-2fc6-4369-9fe9-4ed3570fbc23" providerId="ADAL" clId="{EF11A3A7-1EDC-AD44-9F4A-AAE3013CD63F}" dt="2024-01-25T17:06:32.048" v="0" actId="26606"/>
          <ac:spMkLst>
            <pc:docMk/>
            <pc:sldMk cId="1767707691" sldId="383"/>
            <ac:spMk id="17" creationId="{A8D57A06-A426-446D-B02C-A2DC6B62E45E}"/>
          </ac:spMkLst>
        </pc:spChg>
        <pc:picChg chg="mod">
          <ac:chgData name="Rachel Keeler" userId="4db9b7d9-2fc6-4369-9fe9-4ed3570fbc23" providerId="ADAL" clId="{EF11A3A7-1EDC-AD44-9F4A-AAE3013CD63F}" dt="2024-01-25T17:06:32.048" v="0" actId="26606"/>
          <ac:picMkLst>
            <pc:docMk/>
            <pc:sldMk cId="1767707691" sldId="383"/>
            <ac:picMk id="6" creationId="{DDEDFED2-F229-CA13-DAB6-4E5E0C1C85C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A0E52B-5A01-5A4F-8B40-657BD6BD4ABB}" type="datetimeFigureOut">
              <a:rPr lang="en-US" smtClean="0"/>
              <a:t>1/25/24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14FF9F-ABB1-E54A-A798-003098238CDA}" type="slidenum">
              <a:rPr lang="en-US" smtClean="0"/>
              <a:t>‹#›</a:t>
            </a:fld>
            <a:endParaRPr lang="en-US"/>
          </a:p>
        </p:txBody>
      </p:sp>
    </p:spTree>
    <p:extLst>
      <p:ext uri="{BB962C8B-B14F-4D97-AF65-F5344CB8AC3E}">
        <p14:creationId xmlns:p14="http://schemas.microsoft.com/office/powerpoint/2010/main" val="806091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796D-2950-57D4-FEAC-8D3D3E4861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0ED07A-66D4-E8EF-9C7A-AF8DD03CA3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B17E4D-5066-3C1B-E781-708B470BD64C}"/>
              </a:ext>
            </a:extLst>
          </p:cNvPr>
          <p:cNvSpPr>
            <a:spLocks noGrp="1"/>
          </p:cNvSpPr>
          <p:nvPr>
            <p:ph type="dt" sz="half" idx="10"/>
          </p:nvPr>
        </p:nvSpPr>
        <p:spPr/>
        <p:txBody>
          <a:bodyPr/>
          <a:lstStyle/>
          <a:p>
            <a:fld id="{C8ABB416-A0B3-1D44-803F-40445FE9373A}" type="datetime1">
              <a:rPr lang="en-US" smtClean="0"/>
              <a:t>1/25/24</a:t>
            </a:fld>
            <a:endParaRPr lang="en-US"/>
          </a:p>
        </p:txBody>
      </p:sp>
      <p:sp>
        <p:nvSpPr>
          <p:cNvPr id="5" name="Footer Placeholder 4">
            <a:extLst>
              <a:ext uri="{FF2B5EF4-FFF2-40B4-BE49-F238E27FC236}">
                <a16:creationId xmlns:a16="http://schemas.microsoft.com/office/drawing/2014/main" id="{1D791072-39C5-8459-CCCD-94C1199C54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0EF18B-0176-11C6-9448-01258D92C1BE}"/>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70407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0F3DE-EA24-EEFE-0143-3B93A3AC34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D5802B-BE5C-C9E9-29E6-70D0CEC40F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E1B8AA-951D-7A8B-5C43-CA99C7AC3F51}"/>
              </a:ext>
            </a:extLst>
          </p:cNvPr>
          <p:cNvSpPr>
            <a:spLocks noGrp="1"/>
          </p:cNvSpPr>
          <p:nvPr>
            <p:ph type="dt" sz="half" idx="10"/>
          </p:nvPr>
        </p:nvSpPr>
        <p:spPr/>
        <p:txBody>
          <a:bodyPr/>
          <a:lstStyle/>
          <a:p>
            <a:fld id="{FC2B0A76-DD41-5240-9E4F-287A078C2E97}" type="datetime1">
              <a:rPr lang="en-US" smtClean="0"/>
              <a:t>1/25/24</a:t>
            </a:fld>
            <a:endParaRPr lang="en-US"/>
          </a:p>
        </p:txBody>
      </p:sp>
      <p:sp>
        <p:nvSpPr>
          <p:cNvPr id="5" name="Footer Placeholder 4">
            <a:extLst>
              <a:ext uri="{FF2B5EF4-FFF2-40B4-BE49-F238E27FC236}">
                <a16:creationId xmlns:a16="http://schemas.microsoft.com/office/drawing/2014/main" id="{DBF5F1C0-2E3D-04AF-FECA-D307456F9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DE8F5-2A41-ED50-3E0D-18B8734C74C6}"/>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40889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4CA0A6-558F-4352-8854-F3327BE868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1748B0-EDBE-7A6D-FAC5-1B796144D7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789CE0-3C00-B810-28A5-918CAF3AF009}"/>
              </a:ext>
            </a:extLst>
          </p:cNvPr>
          <p:cNvSpPr>
            <a:spLocks noGrp="1"/>
          </p:cNvSpPr>
          <p:nvPr>
            <p:ph type="dt" sz="half" idx="10"/>
          </p:nvPr>
        </p:nvSpPr>
        <p:spPr/>
        <p:txBody>
          <a:bodyPr/>
          <a:lstStyle/>
          <a:p>
            <a:fld id="{9CB165DB-AA01-004B-849C-274B56F14D87}" type="datetime1">
              <a:rPr lang="en-US" smtClean="0"/>
              <a:t>1/25/24</a:t>
            </a:fld>
            <a:endParaRPr lang="en-US"/>
          </a:p>
        </p:txBody>
      </p:sp>
      <p:sp>
        <p:nvSpPr>
          <p:cNvPr id="5" name="Footer Placeholder 4">
            <a:extLst>
              <a:ext uri="{FF2B5EF4-FFF2-40B4-BE49-F238E27FC236}">
                <a16:creationId xmlns:a16="http://schemas.microsoft.com/office/drawing/2014/main" id="{911D8282-9E69-6553-3D31-B171360401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76EA57-7421-8085-D118-EF9436938B1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4281513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B6B56-34EF-64A5-E8E3-18935EDCF6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F212E1-90A9-067F-665D-DE59532BCD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C88135-C3C9-96E2-C623-C3BEB44D1E06}"/>
              </a:ext>
            </a:extLst>
          </p:cNvPr>
          <p:cNvSpPr>
            <a:spLocks noGrp="1"/>
          </p:cNvSpPr>
          <p:nvPr>
            <p:ph type="dt" sz="half" idx="10"/>
          </p:nvPr>
        </p:nvSpPr>
        <p:spPr/>
        <p:txBody>
          <a:bodyPr/>
          <a:lstStyle/>
          <a:p>
            <a:fld id="{4D5AD195-6CD9-214F-9A64-ACBA43E28F7B}" type="datetime1">
              <a:rPr lang="en-US" smtClean="0"/>
              <a:t>1/25/24</a:t>
            </a:fld>
            <a:endParaRPr lang="en-US"/>
          </a:p>
        </p:txBody>
      </p:sp>
      <p:sp>
        <p:nvSpPr>
          <p:cNvPr id="5" name="Footer Placeholder 4">
            <a:extLst>
              <a:ext uri="{FF2B5EF4-FFF2-40B4-BE49-F238E27FC236}">
                <a16:creationId xmlns:a16="http://schemas.microsoft.com/office/drawing/2014/main" id="{BA8524D8-421D-F60C-D4DC-00628295B1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5F1D8-530E-9B42-61A2-824AC3BF3F7D}"/>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30708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A6CA3-6F8B-9D9B-98BA-F9E3ECFCC8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5329F3-B770-D6AB-0B4E-9A408708D9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F60D25-2ECD-BCB5-81D2-65D408791ABD}"/>
              </a:ext>
            </a:extLst>
          </p:cNvPr>
          <p:cNvSpPr>
            <a:spLocks noGrp="1"/>
          </p:cNvSpPr>
          <p:nvPr>
            <p:ph type="dt" sz="half" idx="10"/>
          </p:nvPr>
        </p:nvSpPr>
        <p:spPr/>
        <p:txBody>
          <a:bodyPr/>
          <a:lstStyle/>
          <a:p>
            <a:fld id="{6A6EF514-EA0C-F145-905C-90C607743476}" type="datetime1">
              <a:rPr lang="en-US" smtClean="0"/>
              <a:t>1/25/24</a:t>
            </a:fld>
            <a:endParaRPr lang="en-US"/>
          </a:p>
        </p:txBody>
      </p:sp>
      <p:sp>
        <p:nvSpPr>
          <p:cNvPr id="5" name="Footer Placeholder 4">
            <a:extLst>
              <a:ext uri="{FF2B5EF4-FFF2-40B4-BE49-F238E27FC236}">
                <a16:creationId xmlns:a16="http://schemas.microsoft.com/office/drawing/2014/main" id="{29F3643D-1A9D-0600-989E-48EE0F273E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58A03C-FE0A-BE29-BCF7-F2ACF2DC168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40906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37E5E-B23F-477B-F7FD-C4FDB6144B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9636DA-97E4-91E2-DD14-72DC3A967F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12F426-2F37-2945-4593-DF5023655F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8715E8-A998-17F8-4272-01A2CE832B85}"/>
              </a:ext>
            </a:extLst>
          </p:cNvPr>
          <p:cNvSpPr>
            <a:spLocks noGrp="1"/>
          </p:cNvSpPr>
          <p:nvPr>
            <p:ph type="dt" sz="half" idx="10"/>
          </p:nvPr>
        </p:nvSpPr>
        <p:spPr/>
        <p:txBody>
          <a:bodyPr/>
          <a:lstStyle/>
          <a:p>
            <a:fld id="{B3B96FD3-7A60-D64D-BAC8-1902D50D9164}" type="datetime1">
              <a:rPr lang="en-US" smtClean="0"/>
              <a:t>1/25/24</a:t>
            </a:fld>
            <a:endParaRPr lang="en-US"/>
          </a:p>
        </p:txBody>
      </p:sp>
      <p:sp>
        <p:nvSpPr>
          <p:cNvPr id="6" name="Footer Placeholder 5">
            <a:extLst>
              <a:ext uri="{FF2B5EF4-FFF2-40B4-BE49-F238E27FC236}">
                <a16:creationId xmlns:a16="http://schemas.microsoft.com/office/drawing/2014/main" id="{C1A4564D-5DB1-C27A-F6D7-0C61A67B51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343A86-11A4-0724-4F75-3B7FA345C20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951211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E500-6AF7-5793-B803-B003B986D2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894076-F0A1-A268-2F7B-C32D24F778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0C0E24-264C-FB6A-A771-4874B6085B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D2C8DB-3995-0889-B7B8-27C1286960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6552D7-21A1-5521-15FF-918AEED027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5F23B0-D20F-7DD4-1137-DFC14652CAF1}"/>
              </a:ext>
            </a:extLst>
          </p:cNvPr>
          <p:cNvSpPr>
            <a:spLocks noGrp="1"/>
          </p:cNvSpPr>
          <p:nvPr>
            <p:ph type="dt" sz="half" idx="10"/>
          </p:nvPr>
        </p:nvSpPr>
        <p:spPr/>
        <p:txBody>
          <a:bodyPr/>
          <a:lstStyle/>
          <a:p>
            <a:fld id="{00A9E911-8185-334A-8604-BC6225C1A8F2}" type="datetime1">
              <a:rPr lang="en-US" smtClean="0"/>
              <a:t>1/25/24</a:t>
            </a:fld>
            <a:endParaRPr lang="en-US"/>
          </a:p>
        </p:txBody>
      </p:sp>
      <p:sp>
        <p:nvSpPr>
          <p:cNvPr id="8" name="Footer Placeholder 7">
            <a:extLst>
              <a:ext uri="{FF2B5EF4-FFF2-40B4-BE49-F238E27FC236}">
                <a16:creationId xmlns:a16="http://schemas.microsoft.com/office/drawing/2014/main" id="{A17CD97A-2403-5BCA-973C-514525F50D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C8BDCB-3595-A91F-A88A-5A3E6B011C81}"/>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16346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477BF-711E-81E4-5FF9-7519C297FB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A2EE31-F4F5-11B8-05F5-AF7F99B64E99}"/>
              </a:ext>
            </a:extLst>
          </p:cNvPr>
          <p:cNvSpPr>
            <a:spLocks noGrp="1"/>
          </p:cNvSpPr>
          <p:nvPr>
            <p:ph type="dt" sz="half" idx="10"/>
          </p:nvPr>
        </p:nvSpPr>
        <p:spPr/>
        <p:txBody>
          <a:bodyPr/>
          <a:lstStyle/>
          <a:p>
            <a:fld id="{B8E59F24-79C5-C443-9468-6578C4318F30}" type="datetime1">
              <a:rPr lang="en-US" smtClean="0"/>
              <a:t>1/25/24</a:t>
            </a:fld>
            <a:endParaRPr lang="en-US"/>
          </a:p>
        </p:txBody>
      </p:sp>
      <p:sp>
        <p:nvSpPr>
          <p:cNvPr id="4" name="Footer Placeholder 3">
            <a:extLst>
              <a:ext uri="{FF2B5EF4-FFF2-40B4-BE49-F238E27FC236}">
                <a16:creationId xmlns:a16="http://schemas.microsoft.com/office/drawing/2014/main" id="{FDEE07FA-0000-1758-2BCE-63D7C680C4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170AE8-C5AB-70FD-525C-F9B7AD41F16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54343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0EC741-7FF5-E9EA-48CB-BD764A7CA7CC}"/>
              </a:ext>
            </a:extLst>
          </p:cNvPr>
          <p:cNvSpPr>
            <a:spLocks noGrp="1"/>
          </p:cNvSpPr>
          <p:nvPr>
            <p:ph type="dt" sz="half" idx="10"/>
          </p:nvPr>
        </p:nvSpPr>
        <p:spPr/>
        <p:txBody>
          <a:bodyPr/>
          <a:lstStyle/>
          <a:p>
            <a:fld id="{8F9935D3-C192-094B-B4DC-F451CE22A6F4}" type="datetime1">
              <a:rPr lang="en-US" smtClean="0"/>
              <a:t>1/25/24</a:t>
            </a:fld>
            <a:endParaRPr lang="en-US"/>
          </a:p>
        </p:txBody>
      </p:sp>
      <p:sp>
        <p:nvSpPr>
          <p:cNvPr id="3" name="Footer Placeholder 2">
            <a:extLst>
              <a:ext uri="{FF2B5EF4-FFF2-40B4-BE49-F238E27FC236}">
                <a16:creationId xmlns:a16="http://schemas.microsoft.com/office/drawing/2014/main" id="{D5F9516E-63A4-1A0C-160D-EF61BE7A6A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A07E3C-E5F2-3F72-73D2-672601EE0D5A}"/>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1742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188A1-DEDE-6625-ADAC-CFD5F7B129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865E3F-2396-084C-59C9-0F3BDD15BE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3A3E2C-F77D-D0B9-9AF4-CD5F3F1EC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4A7A6D-CA26-63EE-444C-3330B2DC3835}"/>
              </a:ext>
            </a:extLst>
          </p:cNvPr>
          <p:cNvSpPr>
            <a:spLocks noGrp="1"/>
          </p:cNvSpPr>
          <p:nvPr>
            <p:ph type="dt" sz="half" idx="10"/>
          </p:nvPr>
        </p:nvSpPr>
        <p:spPr/>
        <p:txBody>
          <a:bodyPr/>
          <a:lstStyle/>
          <a:p>
            <a:fld id="{D8C21050-2E80-EB49-9CD3-4623E62C2486}" type="datetime1">
              <a:rPr lang="en-US" smtClean="0"/>
              <a:t>1/25/24</a:t>
            </a:fld>
            <a:endParaRPr lang="en-US"/>
          </a:p>
        </p:txBody>
      </p:sp>
      <p:sp>
        <p:nvSpPr>
          <p:cNvPr id="6" name="Footer Placeholder 5">
            <a:extLst>
              <a:ext uri="{FF2B5EF4-FFF2-40B4-BE49-F238E27FC236}">
                <a16:creationId xmlns:a16="http://schemas.microsoft.com/office/drawing/2014/main" id="{29E19CC7-1D9D-CF36-8A4A-403AD5053F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A4AAF8-8987-CAC1-D29D-40D8699B7F10}"/>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0561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37138-ACC6-0A11-3936-98895A509A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1A0BAB-E8B2-D9BC-9B9D-F8886AC73F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16D05F-0D35-1B9D-D245-7AD3A5D372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1670B3-8BF4-23A7-415F-3761EC92583A}"/>
              </a:ext>
            </a:extLst>
          </p:cNvPr>
          <p:cNvSpPr>
            <a:spLocks noGrp="1"/>
          </p:cNvSpPr>
          <p:nvPr>
            <p:ph type="dt" sz="half" idx="10"/>
          </p:nvPr>
        </p:nvSpPr>
        <p:spPr/>
        <p:txBody>
          <a:bodyPr/>
          <a:lstStyle/>
          <a:p>
            <a:fld id="{EC553714-EB9D-6047-B842-1D97A25EF04D}" type="datetime1">
              <a:rPr lang="en-US" smtClean="0"/>
              <a:t>1/25/24</a:t>
            </a:fld>
            <a:endParaRPr lang="en-US"/>
          </a:p>
        </p:txBody>
      </p:sp>
      <p:sp>
        <p:nvSpPr>
          <p:cNvPr id="6" name="Footer Placeholder 5">
            <a:extLst>
              <a:ext uri="{FF2B5EF4-FFF2-40B4-BE49-F238E27FC236}">
                <a16:creationId xmlns:a16="http://schemas.microsoft.com/office/drawing/2014/main" id="{FBE7ED22-24B9-2A6B-2BC9-715A4E6F3C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A58449-32BC-78BB-D009-DC530C3F8E73}"/>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695869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D8DEC">
            <a:alpha val="67059"/>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8749B0-8268-D32B-D1E2-54F7273F4D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355EDF-66F8-DF86-EF8D-A857511D6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71606-CBAC-55AC-8A89-75A41641CF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16B74E-F5E2-644A-9C90-2422E95170A1}" type="datetime1">
              <a:rPr lang="en-US" smtClean="0"/>
              <a:t>1/25/24</a:t>
            </a:fld>
            <a:endParaRPr lang="en-US"/>
          </a:p>
        </p:txBody>
      </p:sp>
      <p:sp>
        <p:nvSpPr>
          <p:cNvPr id="5" name="Footer Placeholder 4">
            <a:extLst>
              <a:ext uri="{FF2B5EF4-FFF2-40B4-BE49-F238E27FC236}">
                <a16:creationId xmlns:a16="http://schemas.microsoft.com/office/drawing/2014/main" id="{14F1DB41-2E63-BF0A-16EA-5C7C693765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5A70FB-4A0C-BAD4-2DE8-CAFC3A514D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735480-A0D1-2B44-94A9-761DF96CAE4D}" type="slidenum">
              <a:rPr lang="en-US" smtClean="0"/>
              <a:t>‹#›</a:t>
            </a:fld>
            <a:endParaRPr lang="en-US"/>
          </a:p>
        </p:txBody>
      </p:sp>
    </p:spTree>
    <p:extLst>
      <p:ext uri="{BB962C8B-B14F-4D97-AF65-F5344CB8AC3E}">
        <p14:creationId xmlns:p14="http://schemas.microsoft.com/office/powerpoint/2010/main" val="614304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fence and trees with the sun shining through&#10;&#10;Description automatically generated">
            <a:extLst>
              <a:ext uri="{FF2B5EF4-FFF2-40B4-BE49-F238E27FC236}">
                <a16:creationId xmlns:a16="http://schemas.microsoft.com/office/drawing/2014/main" id="{DDEDFED2-F229-CA13-DAB6-4E5E0C1C85C5}"/>
              </a:ext>
            </a:extLst>
          </p:cNvPr>
          <p:cNvPicPr>
            <a:picLocks noChangeAspect="1"/>
          </p:cNvPicPr>
          <p:nvPr/>
        </p:nvPicPr>
        <p:blipFill>
          <a:blip r:embed="rId2"/>
          <a:stretch>
            <a:fillRect/>
          </a:stretch>
        </p:blipFill>
        <p:spPr>
          <a:xfrm>
            <a:off x="2660393" y="457200"/>
            <a:ext cx="6871213" cy="5943600"/>
          </a:xfrm>
          <a:prstGeom prst="rect">
            <a:avLst/>
          </a:prstGeom>
        </p:spPr>
      </p:pic>
      <p:sp>
        <p:nvSpPr>
          <p:cNvPr id="4" name="Slide Number Placeholder 3">
            <a:extLst>
              <a:ext uri="{FF2B5EF4-FFF2-40B4-BE49-F238E27FC236}">
                <a16:creationId xmlns:a16="http://schemas.microsoft.com/office/drawing/2014/main" id="{24318C6A-FC97-995A-D1D4-0C6450F29946}"/>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34735480-A0D1-2B44-94A9-761DF96CAE4D}" type="slidenum">
              <a:rPr lang="en-US" sz="1100">
                <a:solidFill>
                  <a:srgbClr val="FFFFFF"/>
                </a:solidFill>
              </a:rPr>
              <a:pPr>
                <a:spcAft>
                  <a:spcPts val="600"/>
                </a:spcAft>
              </a:pPr>
              <a:t>1</a:t>
            </a:fld>
            <a:endParaRPr lang="en-US" sz="1100">
              <a:solidFill>
                <a:srgbClr val="FFFFFF"/>
              </a:solidFill>
            </a:endParaRPr>
          </a:p>
        </p:txBody>
      </p:sp>
    </p:spTree>
    <p:extLst>
      <p:ext uri="{BB962C8B-B14F-4D97-AF65-F5344CB8AC3E}">
        <p14:creationId xmlns:p14="http://schemas.microsoft.com/office/powerpoint/2010/main" val="1767707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Mighty One</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Genesis 49:24: “But his bow remained steady, his strong arms stayed limber, because of the hand of </a:t>
            </a:r>
            <a:r>
              <a:rPr lang="en-US" sz="3400" b="1" dirty="0">
                <a:latin typeface="Baskerville" panose="02020502070401020303" pitchFamily="18" charset="0"/>
                <a:ea typeface="Baskerville" panose="02020502070401020303" pitchFamily="18" charset="0"/>
              </a:rPr>
              <a:t>the Mighty One of Jacob</a:t>
            </a:r>
            <a:r>
              <a:rPr lang="en-US" sz="3400" dirty="0">
                <a:latin typeface="Baskerville" panose="02020502070401020303" pitchFamily="18" charset="0"/>
                <a:ea typeface="Baskerville" panose="02020502070401020303" pitchFamily="18" charset="0"/>
              </a:rPr>
              <a:t>, because of the Shepherd, the Rock of Israel…”</a:t>
            </a: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6584C92E-9BA4-FC6B-6F27-10223ABE7E6D}"/>
              </a:ext>
            </a:extLst>
          </p:cNvPr>
          <p:cNvSpPr>
            <a:spLocks noGrp="1"/>
          </p:cNvSpPr>
          <p:nvPr>
            <p:ph type="sldNum" sz="quarter" idx="12"/>
          </p:nvPr>
        </p:nvSpPr>
        <p:spPr/>
        <p:txBody>
          <a:bodyPr/>
          <a:lstStyle/>
          <a:p>
            <a:fld id="{34735480-A0D1-2B44-94A9-761DF96CAE4D}" type="slidenum">
              <a:rPr lang="en-US" smtClean="0"/>
              <a:t>10</a:t>
            </a:fld>
            <a:endParaRPr lang="en-US"/>
          </a:p>
        </p:txBody>
      </p:sp>
    </p:spTree>
    <p:extLst>
      <p:ext uri="{BB962C8B-B14F-4D97-AF65-F5344CB8AC3E}">
        <p14:creationId xmlns:p14="http://schemas.microsoft.com/office/powerpoint/2010/main" val="16377528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Mighty One</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Joshua 22:22: “</a:t>
            </a:r>
            <a:r>
              <a:rPr lang="en-US" sz="3400" b="1" dirty="0">
                <a:latin typeface="Baskerville" panose="02020502070401020303" pitchFamily="18" charset="0"/>
                <a:ea typeface="Baskerville" panose="02020502070401020303" pitchFamily="18" charset="0"/>
              </a:rPr>
              <a:t>The Mighty One</a:t>
            </a:r>
            <a:r>
              <a:rPr lang="en-US" sz="3400" dirty="0">
                <a:latin typeface="Baskerville" panose="02020502070401020303" pitchFamily="18" charset="0"/>
                <a:ea typeface="Baskerville" panose="02020502070401020303" pitchFamily="18" charset="0"/>
              </a:rPr>
              <a:t>, God, the LORD! </a:t>
            </a:r>
            <a:r>
              <a:rPr lang="en-US" sz="3400" b="1" dirty="0">
                <a:latin typeface="Baskerville" panose="02020502070401020303" pitchFamily="18" charset="0"/>
                <a:ea typeface="Baskerville" panose="02020502070401020303" pitchFamily="18" charset="0"/>
              </a:rPr>
              <a:t>The Mighty One</a:t>
            </a:r>
            <a:r>
              <a:rPr lang="en-US" sz="3400" dirty="0">
                <a:latin typeface="Baskerville" panose="02020502070401020303" pitchFamily="18" charset="0"/>
                <a:ea typeface="Baskerville" panose="02020502070401020303" pitchFamily="18" charset="0"/>
              </a:rPr>
              <a:t>, God, the LORD! He knows! And let Israel know! If this has been in rebellion or disobedience to the LORD, do not spare us this day.”</a:t>
            </a: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6584C92E-9BA4-FC6B-6F27-10223ABE7E6D}"/>
              </a:ext>
            </a:extLst>
          </p:cNvPr>
          <p:cNvSpPr>
            <a:spLocks noGrp="1"/>
          </p:cNvSpPr>
          <p:nvPr>
            <p:ph type="sldNum" sz="quarter" idx="12"/>
          </p:nvPr>
        </p:nvSpPr>
        <p:spPr/>
        <p:txBody>
          <a:bodyPr/>
          <a:lstStyle/>
          <a:p>
            <a:fld id="{34735480-A0D1-2B44-94A9-761DF96CAE4D}" type="slidenum">
              <a:rPr lang="en-US" smtClean="0"/>
              <a:t>11</a:t>
            </a:fld>
            <a:endParaRPr lang="en-US"/>
          </a:p>
        </p:txBody>
      </p:sp>
    </p:spTree>
    <p:extLst>
      <p:ext uri="{BB962C8B-B14F-4D97-AF65-F5344CB8AC3E}">
        <p14:creationId xmlns:p14="http://schemas.microsoft.com/office/powerpoint/2010/main" val="42767195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Mighty One – Ps. 42:1, 4</a:t>
            </a:r>
          </a:p>
          <a:p>
            <a:r>
              <a:rPr lang="en-US" sz="3400" dirty="0">
                <a:latin typeface="Baskerville" panose="02020502070401020303" pitchFamily="18" charset="0"/>
                <a:ea typeface="Baskerville" panose="02020502070401020303" pitchFamily="18" charset="0"/>
              </a:rPr>
              <a:t>As the deer pants for streams of water,</a:t>
            </a:r>
          </a:p>
          <a:p>
            <a:r>
              <a:rPr lang="en-US" sz="3400" dirty="0">
                <a:latin typeface="Baskerville" panose="02020502070401020303" pitchFamily="18" charset="0"/>
                <a:ea typeface="Baskerville" panose="02020502070401020303" pitchFamily="18" charset="0"/>
              </a:rPr>
              <a:t>    so my soul pants for you, my God. . . .</a:t>
            </a:r>
          </a:p>
          <a:p>
            <a:r>
              <a:rPr lang="en-US" sz="3400" dirty="0">
                <a:latin typeface="Baskerville" panose="02020502070401020303" pitchFamily="18" charset="0"/>
                <a:ea typeface="Baskerville" panose="02020502070401020303" pitchFamily="18" charset="0"/>
              </a:rPr>
              <a:t>4 These things I remember</a:t>
            </a:r>
          </a:p>
          <a:p>
            <a:r>
              <a:rPr lang="en-US" sz="3400" dirty="0">
                <a:latin typeface="Baskerville" panose="02020502070401020303" pitchFamily="18" charset="0"/>
                <a:ea typeface="Baskerville" panose="02020502070401020303" pitchFamily="18" charset="0"/>
              </a:rPr>
              <a:t>    as I pour out my soul:</a:t>
            </a:r>
          </a:p>
          <a:p>
            <a:r>
              <a:rPr lang="en-US" sz="3400" dirty="0">
                <a:latin typeface="Baskerville" panose="02020502070401020303" pitchFamily="18" charset="0"/>
                <a:ea typeface="Baskerville" panose="02020502070401020303" pitchFamily="18" charset="0"/>
              </a:rPr>
              <a:t>how I used to go to the house of God</a:t>
            </a:r>
          </a:p>
          <a:p>
            <a:r>
              <a:rPr lang="en-US" sz="3400" dirty="0">
                <a:latin typeface="Baskerville" panose="02020502070401020303" pitchFamily="18" charset="0"/>
                <a:ea typeface="Baskerville" panose="02020502070401020303" pitchFamily="18" charset="0"/>
              </a:rPr>
              <a:t>    under the protection of </a:t>
            </a:r>
            <a:r>
              <a:rPr lang="en-US" sz="3400" b="1" dirty="0">
                <a:latin typeface="Baskerville" panose="02020502070401020303" pitchFamily="18" charset="0"/>
                <a:ea typeface="Baskerville" panose="02020502070401020303" pitchFamily="18" charset="0"/>
              </a:rPr>
              <a:t>the Mighty One</a:t>
            </a:r>
          </a:p>
          <a:p>
            <a:r>
              <a:rPr lang="en-US" sz="3400" dirty="0">
                <a:latin typeface="Baskerville" panose="02020502070401020303" pitchFamily="18" charset="0"/>
                <a:ea typeface="Baskerville" panose="02020502070401020303" pitchFamily="18" charset="0"/>
              </a:rPr>
              <a:t>with shouts of joy and praise</a:t>
            </a:r>
          </a:p>
          <a:p>
            <a:r>
              <a:rPr lang="en-US" sz="3400" dirty="0">
                <a:latin typeface="Baskerville" panose="02020502070401020303" pitchFamily="18" charset="0"/>
                <a:ea typeface="Baskerville" panose="02020502070401020303" pitchFamily="18" charset="0"/>
              </a:rPr>
              <a:t>    among the festive throng.</a:t>
            </a:r>
          </a:p>
        </p:txBody>
      </p:sp>
      <p:sp>
        <p:nvSpPr>
          <p:cNvPr id="2" name="Slide Number Placeholder 1">
            <a:extLst>
              <a:ext uri="{FF2B5EF4-FFF2-40B4-BE49-F238E27FC236}">
                <a16:creationId xmlns:a16="http://schemas.microsoft.com/office/drawing/2014/main" id="{6584C92E-9BA4-FC6B-6F27-10223ABE7E6D}"/>
              </a:ext>
            </a:extLst>
          </p:cNvPr>
          <p:cNvSpPr>
            <a:spLocks noGrp="1"/>
          </p:cNvSpPr>
          <p:nvPr>
            <p:ph type="sldNum" sz="quarter" idx="12"/>
          </p:nvPr>
        </p:nvSpPr>
        <p:spPr/>
        <p:txBody>
          <a:bodyPr/>
          <a:lstStyle/>
          <a:p>
            <a:fld id="{34735480-A0D1-2B44-94A9-761DF96CAE4D}" type="slidenum">
              <a:rPr lang="en-US" smtClean="0"/>
              <a:t>12</a:t>
            </a:fld>
            <a:endParaRPr lang="en-US"/>
          </a:p>
        </p:txBody>
      </p:sp>
    </p:spTree>
    <p:extLst>
      <p:ext uri="{BB962C8B-B14F-4D97-AF65-F5344CB8AC3E}">
        <p14:creationId xmlns:p14="http://schemas.microsoft.com/office/powerpoint/2010/main" val="3986093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Mighty One – Lk. 1:46-49</a:t>
            </a:r>
          </a:p>
          <a:p>
            <a:r>
              <a:rPr lang="en-US" sz="3400" baseline="30000" dirty="0">
                <a:latin typeface="Baskerville" panose="02020502070401020303" pitchFamily="18" charset="0"/>
                <a:ea typeface="Baskerville" panose="02020502070401020303" pitchFamily="18" charset="0"/>
              </a:rPr>
              <a:t>46</a:t>
            </a:r>
            <a:r>
              <a:rPr lang="en-US" sz="3400" dirty="0">
                <a:latin typeface="Baskerville" panose="02020502070401020303" pitchFamily="18" charset="0"/>
                <a:ea typeface="Baskerville" panose="02020502070401020303" pitchFamily="18" charset="0"/>
              </a:rPr>
              <a:t> And Mary said:</a:t>
            </a:r>
          </a:p>
          <a:p>
            <a:r>
              <a:rPr lang="en-US" sz="3400" dirty="0">
                <a:latin typeface="Baskerville" panose="02020502070401020303" pitchFamily="18" charset="0"/>
                <a:ea typeface="Baskerville" panose="02020502070401020303" pitchFamily="18" charset="0"/>
              </a:rPr>
              <a:t>“My soul glorifies the Lord</a:t>
            </a:r>
          </a:p>
          <a:p>
            <a:r>
              <a:rPr lang="en-US" sz="3400" baseline="30000" dirty="0">
                <a:latin typeface="Baskerville" panose="02020502070401020303" pitchFamily="18" charset="0"/>
                <a:ea typeface="Baskerville" panose="02020502070401020303" pitchFamily="18" charset="0"/>
              </a:rPr>
              <a:t>47</a:t>
            </a:r>
            <a:r>
              <a:rPr lang="en-US" sz="3400" dirty="0">
                <a:latin typeface="Baskerville" panose="02020502070401020303" pitchFamily="18" charset="0"/>
                <a:ea typeface="Baskerville" panose="02020502070401020303" pitchFamily="18" charset="0"/>
              </a:rPr>
              <a:t>     and my spirit rejoices in God my Savior,</a:t>
            </a:r>
          </a:p>
          <a:p>
            <a:r>
              <a:rPr lang="en-US" sz="3400" baseline="30000" dirty="0">
                <a:latin typeface="Baskerville" panose="02020502070401020303" pitchFamily="18" charset="0"/>
                <a:ea typeface="Baskerville" panose="02020502070401020303" pitchFamily="18" charset="0"/>
              </a:rPr>
              <a:t>48</a:t>
            </a:r>
            <a:r>
              <a:rPr lang="en-US" sz="3400" dirty="0">
                <a:latin typeface="Baskerville" panose="02020502070401020303" pitchFamily="18" charset="0"/>
                <a:ea typeface="Baskerville" panose="02020502070401020303" pitchFamily="18" charset="0"/>
              </a:rPr>
              <a:t> for he has been mindful</a:t>
            </a:r>
          </a:p>
          <a:p>
            <a:r>
              <a:rPr lang="en-US" sz="3400" dirty="0">
                <a:latin typeface="Baskerville" panose="02020502070401020303" pitchFamily="18" charset="0"/>
                <a:ea typeface="Baskerville" panose="02020502070401020303" pitchFamily="18" charset="0"/>
              </a:rPr>
              <a:t>    of the humble state of his servant.</a:t>
            </a:r>
          </a:p>
          <a:p>
            <a:r>
              <a:rPr lang="en-US" sz="3400" dirty="0">
                <a:latin typeface="Baskerville" panose="02020502070401020303" pitchFamily="18" charset="0"/>
                <a:ea typeface="Baskerville" panose="02020502070401020303" pitchFamily="18" charset="0"/>
              </a:rPr>
              <a:t>From now on all generations will call me blessed,</a:t>
            </a:r>
          </a:p>
          <a:p>
            <a:r>
              <a:rPr lang="en-US" sz="3400" baseline="30000" dirty="0">
                <a:latin typeface="Baskerville" panose="02020502070401020303" pitchFamily="18" charset="0"/>
                <a:ea typeface="Baskerville" panose="02020502070401020303" pitchFamily="18" charset="0"/>
              </a:rPr>
              <a:t>49</a:t>
            </a:r>
            <a:r>
              <a:rPr lang="en-US" sz="3400" dirty="0">
                <a:latin typeface="Baskerville" panose="02020502070401020303" pitchFamily="18" charset="0"/>
                <a:ea typeface="Baskerville" panose="02020502070401020303" pitchFamily="18" charset="0"/>
              </a:rPr>
              <a:t>     for </a:t>
            </a:r>
            <a:r>
              <a:rPr lang="en-US" sz="3400" b="1" dirty="0">
                <a:latin typeface="Baskerville" panose="02020502070401020303" pitchFamily="18" charset="0"/>
                <a:ea typeface="Baskerville" panose="02020502070401020303" pitchFamily="18" charset="0"/>
              </a:rPr>
              <a:t>the Mighty One </a:t>
            </a:r>
            <a:r>
              <a:rPr lang="en-US" sz="3400" dirty="0">
                <a:latin typeface="Baskerville" panose="02020502070401020303" pitchFamily="18" charset="0"/>
                <a:ea typeface="Baskerville" panose="02020502070401020303" pitchFamily="18" charset="0"/>
              </a:rPr>
              <a:t>has done great things for me—</a:t>
            </a:r>
          </a:p>
          <a:p>
            <a:r>
              <a:rPr lang="en-US" sz="3400" dirty="0">
                <a:latin typeface="Baskerville" panose="02020502070401020303" pitchFamily="18" charset="0"/>
                <a:ea typeface="Baskerville" panose="02020502070401020303" pitchFamily="18" charset="0"/>
              </a:rPr>
              <a:t>    holy is his name.</a:t>
            </a:r>
          </a:p>
          <a:p>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6584C92E-9BA4-FC6B-6F27-10223ABE7E6D}"/>
              </a:ext>
            </a:extLst>
          </p:cNvPr>
          <p:cNvSpPr>
            <a:spLocks noGrp="1"/>
          </p:cNvSpPr>
          <p:nvPr>
            <p:ph type="sldNum" sz="quarter" idx="12"/>
          </p:nvPr>
        </p:nvSpPr>
        <p:spPr/>
        <p:txBody>
          <a:bodyPr/>
          <a:lstStyle/>
          <a:p>
            <a:fld id="{34735480-A0D1-2B44-94A9-761DF96CAE4D}" type="slidenum">
              <a:rPr lang="en-US" smtClean="0"/>
              <a:t>13</a:t>
            </a:fld>
            <a:endParaRPr lang="en-US"/>
          </a:p>
        </p:txBody>
      </p:sp>
    </p:spTree>
    <p:extLst>
      <p:ext uri="{BB962C8B-B14F-4D97-AF65-F5344CB8AC3E}">
        <p14:creationId xmlns:p14="http://schemas.microsoft.com/office/powerpoint/2010/main" val="8638409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Holy One</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Isaiah 40:25: “‘To whom will you compare me? Or who is my equal?’ says </a:t>
            </a:r>
            <a:r>
              <a:rPr lang="en-US" sz="3400" b="1" dirty="0">
                <a:latin typeface="Baskerville" panose="02020502070401020303" pitchFamily="18" charset="0"/>
                <a:ea typeface="Baskerville" panose="02020502070401020303" pitchFamily="18" charset="0"/>
              </a:rPr>
              <a:t>the Holy One</a:t>
            </a:r>
            <a:r>
              <a:rPr lang="en-US" sz="3400" dirty="0">
                <a:latin typeface="Baskerville" panose="02020502070401020303" pitchFamily="18" charset="0"/>
                <a:ea typeface="Baskerville" panose="02020502070401020303" pitchFamily="18" charset="0"/>
              </a:rPr>
              <a:t>.”</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Psalm 71:22: “I will praise you with the harp for your faithfulness, my God; I will sing praise to you with the lyre, </a:t>
            </a:r>
            <a:r>
              <a:rPr lang="en-US" sz="3400" b="1" dirty="0">
                <a:latin typeface="Baskerville" panose="02020502070401020303" pitchFamily="18" charset="0"/>
                <a:ea typeface="Baskerville" panose="02020502070401020303" pitchFamily="18" charset="0"/>
              </a:rPr>
              <a:t>Holy One of Israel</a:t>
            </a:r>
            <a:r>
              <a:rPr lang="en-US" sz="3400" dirty="0">
                <a:latin typeface="Baskerville" panose="02020502070401020303" pitchFamily="18" charset="0"/>
                <a:ea typeface="Baskerville" panose="02020502070401020303" pitchFamily="18" charset="0"/>
              </a:rPr>
              <a:t>.</a:t>
            </a: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6584C92E-9BA4-FC6B-6F27-10223ABE7E6D}"/>
              </a:ext>
            </a:extLst>
          </p:cNvPr>
          <p:cNvSpPr>
            <a:spLocks noGrp="1"/>
          </p:cNvSpPr>
          <p:nvPr>
            <p:ph type="sldNum" sz="quarter" idx="12"/>
          </p:nvPr>
        </p:nvSpPr>
        <p:spPr/>
        <p:txBody>
          <a:bodyPr/>
          <a:lstStyle/>
          <a:p>
            <a:fld id="{34735480-A0D1-2B44-94A9-761DF96CAE4D}" type="slidenum">
              <a:rPr lang="en-US" smtClean="0"/>
              <a:t>14</a:t>
            </a:fld>
            <a:endParaRPr lang="en-US"/>
          </a:p>
        </p:txBody>
      </p:sp>
    </p:spTree>
    <p:extLst>
      <p:ext uri="{BB962C8B-B14F-4D97-AF65-F5344CB8AC3E}">
        <p14:creationId xmlns:p14="http://schemas.microsoft.com/office/powerpoint/2010/main" val="3234345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“Holy”</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“dedicated or consecrated to God or a religious purpose; sacred”</a:t>
            </a: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6584C92E-9BA4-FC6B-6F27-10223ABE7E6D}"/>
              </a:ext>
            </a:extLst>
          </p:cNvPr>
          <p:cNvSpPr>
            <a:spLocks noGrp="1"/>
          </p:cNvSpPr>
          <p:nvPr>
            <p:ph type="sldNum" sz="quarter" idx="12"/>
          </p:nvPr>
        </p:nvSpPr>
        <p:spPr/>
        <p:txBody>
          <a:bodyPr/>
          <a:lstStyle/>
          <a:p>
            <a:fld id="{34735480-A0D1-2B44-94A9-761DF96CAE4D}" type="slidenum">
              <a:rPr lang="en-US" smtClean="0"/>
              <a:t>15</a:t>
            </a:fld>
            <a:endParaRPr lang="en-US"/>
          </a:p>
        </p:txBody>
      </p:sp>
    </p:spTree>
    <p:extLst>
      <p:ext uri="{BB962C8B-B14F-4D97-AF65-F5344CB8AC3E}">
        <p14:creationId xmlns:p14="http://schemas.microsoft.com/office/powerpoint/2010/main" val="3070622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“Holy”</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“dedicated or consecrated to God or a religious purpose; sacred”</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“The moral excellence of God that unifies his attributes and is expressed through his actions, setting him apart from all others.”</a:t>
            </a: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6584C92E-9BA4-FC6B-6F27-10223ABE7E6D}"/>
              </a:ext>
            </a:extLst>
          </p:cNvPr>
          <p:cNvSpPr>
            <a:spLocks noGrp="1"/>
          </p:cNvSpPr>
          <p:nvPr>
            <p:ph type="sldNum" sz="quarter" idx="12"/>
          </p:nvPr>
        </p:nvSpPr>
        <p:spPr/>
        <p:txBody>
          <a:bodyPr/>
          <a:lstStyle/>
          <a:p>
            <a:fld id="{34735480-A0D1-2B44-94A9-761DF96CAE4D}" type="slidenum">
              <a:rPr lang="en-US" smtClean="0"/>
              <a:t>16</a:t>
            </a:fld>
            <a:endParaRPr lang="en-US"/>
          </a:p>
        </p:txBody>
      </p:sp>
    </p:spTree>
    <p:extLst>
      <p:ext uri="{BB962C8B-B14F-4D97-AF65-F5344CB8AC3E}">
        <p14:creationId xmlns:p14="http://schemas.microsoft.com/office/powerpoint/2010/main" val="1960138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“Holy”</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“dedicated or consecrated to God or a religious purpose; sacred”</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“The moral excellence of God that unifies his attributes and is expressed through his actions, setting him apart from all others.”</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“The quality of God that sets him utterly apart from his world, especially in terms of his purity and sanctity. …. Believers are called upon to become like God in his </a:t>
            </a:r>
            <a:r>
              <a:rPr lang="en-US" sz="3400">
                <a:latin typeface="Baskerville" panose="02020502070401020303" pitchFamily="18" charset="0"/>
                <a:ea typeface="Baskerville" panose="02020502070401020303" pitchFamily="18" charset="0"/>
              </a:rPr>
              <a:t>holiness.”</a:t>
            </a: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6584C92E-9BA4-FC6B-6F27-10223ABE7E6D}"/>
              </a:ext>
            </a:extLst>
          </p:cNvPr>
          <p:cNvSpPr>
            <a:spLocks noGrp="1"/>
          </p:cNvSpPr>
          <p:nvPr>
            <p:ph type="sldNum" sz="quarter" idx="12"/>
          </p:nvPr>
        </p:nvSpPr>
        <p:spPr/>
        <p:txBody>
          <a:bodyPr/>
          <a:lstStyle/>
          <a:p>
            <a:fld id="{34735480-A0D1-2B44-94A9-761DF96CAE4D}" type="slidenum">
              <a:rPr lang="en-US" smtClean="0"/>
              <a:t>17</a:t>
            </a:fld>
            <a:endParaRPr lang="en-US"/>
          </a:p>
        </p:txBody>
      </p:sp>
    </p:spTree>
    <p:extLst>
      <p:ext uri="{BB962C8B-B14F-4D97-AF65-F5344CB8AC3E}">
        <p14:creationId xmlns:p14="http://schemas.microsoft.com/office/powerpoint/2010/main" val="2118202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“Holy”</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“The decisive element in the Old Testament concept of </a:t>
            </a:r>
            <a:r>
              <a:rPr lang="en-US" sz="3400" i="1" dirty="0">
                <a:latin typeface="Baskerville" panose="02020502070401020303" pitchFamily="18" charset="0"/>
                <a:ea typeface="Baskerville" panose="02020502070401020303" pitchFamily="18" charset="0"/>
              </a:rPr>
              <a:t>the holy </a:t>
            </a:r>
            <a:r>
              <a:rPr lang="en-US" sz="3400" dirty="0">
                <a:latin typeface="Baskerville" panose="02020502070401020303" pitchFamily="18" charset="0"/>
                <a:ea typeface="Baskerville" panose="02020502070401020303" pitchFamily="18" charset="0"/>
              </a:rPr>
              <a:t>is not so much the awesome divine power. Rather, through certain places, objects, or occasions, people enter into direct contact with the divine power. The basic idea is not that of separation, but the positive thought of encounter, which inevitably demands certain modes of response.”</a:t>
            </a: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6584C92E-9BA4-FC6B-6F27-10223ABE7E6D}"/>
              </a:ext>
            </a:extLst>
          </p:cNvPr>
          <p:cNvSpPr>
            <a:spLocks noGrp="1"/>
          </p:cNvSpPr>
          <p:nvPr>
            <p:ph type="sldNum" sz="quarter" idx="12"/>
          </p:nvPr>
        </p:nvSpPr>
        <p:spPr/>
        <p:txBody>
          <a:bodyPr/>
          <a:lstStyle/>
          <a:p>
            <a:fld id="{34735480-A0D1-2B44-94A9-761DF96CAE4D}" type="slidenum">
              <a:rPr lang="en-US" smtClean="0"/>
              <a:t>18</a:t>
            </a:fld>
            <a:endParaRPr lang="en-US"/>
          </a:p>
        </p:txBody>
      </p:sp>
    </p:spTree>
    <p:extLst>
      <p:ext uri="{BB962C8B-B14F-4D97-AF65-F5344CB8AC3E}">
        <p14:creationId xmlns:p14="http://schemas.microsoft.com/office/powerpoint/2010/main" val="28379666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Holy One  </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2 Kings 19:21-22: “Who is it you have ridiculed and blasphemed? Against whom have you raised your voice and lifted your eyes in pride? Against </a:t>
            </a:r>
            <a:r>
              <a:rPr lang="en-US" sz="3400" b="1" dirty="0">
                <a:latin typeface="Baskerville" panose="02020502070401020303" pitchFamily="18" charset="0"/>
                <a:ea typeface="Baskerville" panose="02020502070401020303" pitchFamily="18" charset="0"/>
              </a:rPr>
              <a:t>the Holy One of Israel</a:t>
            </a:r>
            <a:r>
              <a:rPr lang="en-US" sz="3400" dirty="0">
                <a:latin typeface="Baskerville" panose="02020502070401020303" pitchFamily="18" charset="0"/>
                <a:ea typeface="Baskerville" panose="02020502070401020303" pitchFamily="18" charset="0"/>
              </a:rPr>
              <a:t>!”</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Isaiah 30:15: “This is what the Sovereign LORD, </a:t>
            </a:r>
            <a:r>
              <a:rPr lang="en-US" sz="3400" b="1" dirty="0">
                <a:latin typeface="Baskerville" panose="02020502070401020303" pitchFamily="18" charset="0"/>
                <a:ea typeface="Baskerville" panose="02020502070401020303" pitchFamily="18" charset="0"/>
              </a:rPr>
              <a:t>the Holy One of Israel</a:t>
            </a:r>
            <a:r>
              <a:rPr lang="en-US" sz="3400" dirty="0">
                <a:latin typeface="Baskerville" panose="02020502070401020303" pitchFamily="18" charset="0"/>
                <a:ea typeface="Baskerville" panose="02020502070401020303" pitchFamily="18" charset="0"/>
              </a:rPr>
              <a:t>, says:</a:t>
            </a:r>
          </a:p>
          <a:p>
            <a:r>
              <a:rPr lang="en-US" sz="3400" dirty="0">
                <a:latin typeface="Baskerville" panose="02020502070401020303" pitchFamily="18" charset="0"/>
                <a:ea typeface="Baskerville" panose="02020502070401020303" pitchFamily="18" charset="0"/>
              </a:rPr>
              <a:t>	‘In repentance and rest is your salvation,</a:t>
            </a:r>
          </a:p>
          <a:p>
            <a:r>
              <a:rPr lang="en-US" sz="3400" dirty="0">
                <a:latin typeface="Baskerville" panose="02020502070401020303" pitchFamily="18" charset="0"/>
                <a:ea typeface="Baskerville" panose="02020502070401020303" pitchFamily="18" charset="0"/>
              </a:rPr>
              <a:t>	  in quietness and trust is your strength,</a:t>
            </a:r>
          </a:p>
          <a:p>
            <a:r>
              <a:rPr lang="en-US" sz="3400" dirty="0">
                <a:latin typeface="Baskerville" panose="02020502070401020303" pitchFamily="18" charset="0"/>
                <a:ea typeface="Baskerville" panose="02020502070401020303" pitchFamily="18" charset="0"/>
              </a:rPr>
              <a:t>	but you would have none of it.’”</a:t>
            </a:r>
          </a:p>
        </p:txBody>
      </p:sp>
      <p:sp>
        <p:nvSpPr>
          <p:cNvPr id="2" name="Slide Number Placeholder 1">
            <a:extLst>
              <a:ext uri="{FF2B5EF4-FFF2-40B4-BE49-F238E27FC236}">
                <a16:creationId xmlns:a16="http://schemas.microsoft.com/office/drawing/2014/main" id="{6584C92E-9BA4-FC6B-6F27-10223ABE7E6D}"/>
              </a:ext>
            </a:extLst>
          </p:cNvPr>
          <p:cNvSpPr>
            <a:spLocks noGrp="1"/>
          </p:cNvSpPr>
          <p:nvPr>
            <p:ph type="sldNum" sz="quarter" idx="12"/>
          </p:nvPr>
        </p:nvSpPr>
        <p:spPr/>
        <p:txBody>
          <a:bodyPr/>
          <a:lstStyle/>
          <a:p>
            <a:fld id="{34735480-A0D1-2B44-94A9-761DF96CAE4D}" type="slidenum">
              <a:rPr lang="en-US" smtClean="0"/>
              <a:t>19</a:t>
            </a:fld>
            <a:endParaRPr lang="en-US"/>
          </a:p>
        </p:txBody>
      </p:sp>
    </p:spTree>
    <p:extLst>
      <p:ext uri="{BB962C8B-B14F-4D97-AF65-F5344CB8AC3E}">
        <p14:creationId xmlns:p14="http://schemas.microsoft.com/office/powerpoint/2010/main" val="3275508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purple and white logo&#10;&#10;Description automatically generated">
            <a:extLst>
              <a:ext uri="{FF2B5EF4-FFF2-40B4-BE49-F238E27FC236}">
                <a16:creationId xmlns:a16="http://schemas.microsoft.com/office/drawing/2014/main" id="{BD65FABD-5DC4-70F2-B71D-C604F61FB8B2}"/>
              </a:ext>
            </a:extLst>
          </p:cNvPr>
          <p:cNvPicPr>
            <a:picLocks noChangeAspect="1"/>
          </p:cNvPicPr>
          <p:nvPr/>
        </p:nvPicPr>
        <p:blipFill rotWithShape="1">
          <a:blip r:embed="rId2"/>
          <a:srcRect t="19"/>
          <a:stretch/>
        </p:blipFill>
        <p:spPr>
          <a:xfrm>
            <a:off x="20" y="0"/>
            <a:ext cx="12194260" cy="6858000"/>
          </a:xfrm>
          <a:prstGeom prst="rect">
            <a:avLst/>
          </a:prstGeom>
        </p:spPr>
      </p:pic>
    </p:spTree>
    <p:extLst>
      <p:ext uri="{BB962C8B-B14F-4D97-AF65-F5344CB8AC3E}">
        <p14:creationId xmlns:p14="http://schemas.microsoft.com/office/powerpoint/2010/main" val="598163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2B33EEC-E67A-BFFF-E6BB-E8F2398BE378}"/>
              </a:ext>
            </a:extLst>
          </p:cNvPr>
          <p:cNvSpPr>
            <a:spLocks noGrp="1"/>
          </p:cNvSpPr>
          <p:nvPr>
            <p:ph type="sldNum" sz="quarter" idx="12"/>
          </p:nvPr>
        </p:nvSpPr>
        <p:spPr/>
        <p:txBody>
          <a:bodyPr/>
          <a:lstStyle/>
          <a:p>
            <a:fld id="{34735480-A0D1-2B44-94A9-761DF96CAE4D}" type="slidenum">
              <a:rPr lang="en-US" smtClean="0"/>
              <a:t>20</a:t>
            </a:fld>
            <a:endParaRPr lang="en-US"/>
          </a:p>
        </p:txBody>
      </p:sp>
    </p:spTree>
    <p:extLst>
      <p:ext uri="{BB962C8B-B14F-4D97-AF65-F5344CB8AC3E}">
        <p14:creationId xmlns:p14="http://schemas.microsoft.com/office/powerpoint/2010/main" val="5074943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28663"/>
            <a:ext cx="10428790" cy="575542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Next week (12/5): Food Pantry, small groups only, God as Father: </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Deut. 32:3-12</a:t>
            </a:r>
          </a:p>
          <a:p>
            <a:pPr marL="1028700" lvl="1" indent="-571500">
              <a:buFont typeface="Arial" panose="020B0604020202020204" pitchFamily="34" charset="0"/>
              <a:buChar char="•"/>
            </a:pPr>
            <a:r>
              <a:rPr lang="en-US" sz="4000" b="1" dirty="0">
                <a:latin typeface="Baskerville" panose="02020502070401020303" pitchFamily="18" charset="0"/>
                <a:ea typeface="Baskerville" panose="02020502070401020303" pitchFamily="18" charset="0"/>
              </a:rPr>
              <a:t>Hosea 11:1-4</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Matthew 6:5-14</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Following week (12/12): Christmas Celebration/God as King</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No meetings Dec. 19, Dec. 26, Jan. 2</a:t>
            </a:r>
          </a:p>
        </p:txBody>
      </p:sp>
      <p:sp>
        <p:nvSpPr>
          <p:cNvPr id="2" name="Slide Number Placeholder 1">
            <a:extLst>
              <a:ext uri="{FF2B5EF4-FFF2-40B4-BE49-F238E27FC236}">
                <a16:creationId xmlns:a16="http://schemas.microsoft.com/office/drawing/2014/main" id="{5E6B2172-8FDD-2CF1-1471-3EB138AFC6D7}"/>
              </a:ext>
            </a:extLst>
          </p:cNvPr>
          <p:cNvSpPr>
            <a:spLocks noGrp="1"/>
          </p:cNvSpPr>
          <p:nvPr>
            <p:ph type="sldNum" sz="quarter" idx="12"/>
          </p:nvPr>
        </p:nvSpPr>
        <p:spPr/>
        <p:txBody>
          <a:bodyPr/>
          <a:lstStyle/>
          <a:p>
            <a:fld id="{34735480-A0D1-2B44-94A9-761DF96CAE4D}" type="slidenum">
              <a:rPr lang="en-US" smtClean="0"/>
              <a:t>21</a:t>
            </a:fld>
            <a:endParaRPr lang="en-US"/>
          </a:p>
        </p:txBody>
      </p:sp>
    </p:spTree>
    <p:extLst>
      <p:ext uri="{BB962C8B-B14F-4D97-AF65-F5344CB8AC3E}">
        <p14:creationId xmlns:p14="http://schemas.microsoft.com/office/powerpoint/2010/main" val="1920515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 &amp; Reminders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Tuesday, 12/5: Food Pantry</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Saturday, 12/9: Jingle Jam</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Tuesday, 12/12: Christmas Celebration/God as King</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No meetings December 19, December 26, January 2</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3B4E3F4B-3C43-1ACC-A79C-2A1365F73EFB}"/>
              </a:ext>
            </a:extLst>
          </p:cNvPr>
          <p:cNvSpPr>
            <a:spLocks noGrp="1"/>
          </p:cNvSpPr>
          <p:nvPr>
            <p:ph type="sldNum" sz="quarter" idx="12"/>
          </p:nvPr>
        </p:nvSpPr>
        <p:spPr/>
        <p:txBody>
          <a:bodyPr/>
          <a:lstStyle/>
          <a:p>
            <a:fld id="{34735480-A0D1-2B44-94A9-761DF96CAE4D}" type="slidenum">
              <a:rPr lang="en-US" sz="1400" smtClean="0"/>
              <a:t>3</a:t>
            </a:fld>
            <a:endParaRPr lang="en-US" sz="1400" dirty="0"/>
          </a:p>
        </p:txBody>
      </p:sp>
    </p:spTree>
    <p:extLst>
      <p:ext uri="{BB962C8B-B14F-4D97-AF65-F5344CB8AC3E}">
        <p14:creationId xmlns:p14="http://schemas.microsoft.com/office/powerpoint/2010/main" val="742378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44764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Most High</a:t>
            </a:r>
          </a:p>
          <a:p>
            <a:r>
              <a:rPr lang="en-US" sz="4800" dirty="0">
                <a:latin typeface="Beloved Sans" panose="02000505000000020004" pitchFamily="2" charset="77"/>
              </a:rPr>
              <a:t>Mighty One</a:t>
            </a:r>
          </a:p>
          <a:p>
            <a:r>
              <a:rPr lang="en-US" sz="4800" dirty="0">
                <a:latin typeface="Beloved Sans" panose="02000505000000020004" pitchFamily="2" charset="77"/>
              </a:rPr>
              <a:t>Holy One</a:t>
            </a:r>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02CDD421-D41B-69F3-0601-D4DEB3112725}"/>
              </a:ext>
            </a:extLst>
          </p:cNvPr>
          <p:cNvSpPr>
            <a:spLocks noGrp="1"/>
          </p:cNvSpPr>
          <p:nvPr>
            <p:ph type="sldNum" sz="quarter" idx="12"/>
          </p:nvPr>
        </p:nvSpPr>
        <p:spPr/>
        <p:txBody>
          <a:bodyPr/>
          <a:lstStyle/>
          <a:p>
            <a:fld id="{34735480-A0D1-2B44-94A9-761DF96CAE4D}" type="slidenum">
              <a:rPr lang="en-US" smtClean="0"/>
              <a:t>4</a:t>
            </a:fld>
            <a:endParaRPr lang="en-US"/>
          </a:p>
        </p:txBody>
      </p:sp>
    </p:spTree>
    <p:extLst>
      <p:ext uri="{BB962C8B-B14F-4D97-AF65-F5344CB8AC3E}">
        <p14:creationId xmlns:p14="http://schemas.microsoft.com/office/powerpoint/2010/main" val="943515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Most High</a:t>
            </a: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“Blessed be Abram by </a:t>
            </a:r>
            <a:r>
              <a:rPr lang="en-US" sz="3400" b="1" dirty="0">
                <a:latin typeface="Baskerville" panose="02020502070401020303" pitchFamily="18" charset="0"/>
                <a:ea typeface="Baskerville" panose="02020502070401020303" pitchFamily="18" charset="0"/>
              </a:rPr>
              <a:t>God Most High</a:t>
            </a:r>
            <a:r>
              <a:rPr lang="en-US" sz="3400" dirty="0">
                <a:latin typeface="Baskerville" panose="02020502070401020303" pitchFamily="18" charset="0"/>
                <a:ea typeface="Baskerville" panose="02020502070401020303" pitchFamily="18" charset="0"/>
              </a:rPr>
              <a:t>,</a:t>
            </a:r>
          </a:p>
          <a:p>
            <a:r>
              <a:rPr lang="en-US" sz="3400" dirty="0">
                <a:latin typeface="Baskerville" panose="02020502070401020303" pitchFamily="18" charset="0"/>
                <a:ea typeface="Baskerville" panose="02020502070401020303" pitchFamily="18" charset="0"/>
              </a:rPr>
              <a:t>	Creator of heaven and earth.</a:t>
            </a:r>
          </a:p>
          <a:p>
            <a:r>
              <a:rPr lang="en-US" sz="3400" baseline="30000" dirty="0">
                <a:latin typeface="Baskerville" panose="02020502070401020303" pitchFamily="18" charset="0"/>
                <a:ea typeface="Baskerville" panose="02020502070401020303" pitchFamily="18" charset="0"/>
              </a:rPr>
              <a:t>	20</a:t>
            </a:r>
            <a:r>
              <a:rPr lang="en-US" sz="3400" dirty="0">
                <a:latin typeface="Baskerville" panose="02020502070401020303" pitchFamily="18" charset="0"/>
                <a:ea typeface="Baskerville" panose="02020502070401020303" pitchFamily="18" charset="0"/>
              </a:rPr>
              <a:t> And praise be to </a:t>
            </a:r>
            <a:r>
              <a:rPr lang="en-US" sz="3400" b="1" dirty="0">
                <a:latin typeface="Baskerville" panose="02020502070401020303" pitchFamily="18" charset="0"/>
                <a:ea typeface="Baskerville" panose="02020502070401020303" pitchFamily="18" charset="0"/>
              </a:rPr>
              <a:t>God Most High</a:t>
            </a:r>
            <a:r>
              <a:rPr lang="en-US" sz="3400" dirty="0">
                <a:latin typeface="Baskerville" panose="02020502070401020303" pitchFamily="18" charset="0"/>
                <a:ea typeface="Baskerville" panose="02020502070401020303" pitchFamily="18" charset="0"/>
              </a:rPr>
              <a:t>,</a:t>
            </a:r>
          </a:p>
          <a:p>
            <a:r>
              <a:rPr lang="en-US" sz="3400" dirty="0">
                <a:latin typeface="Baskerville" panose="02020502070401020303" pitchFamily="18" charset="0"/>
                <a:ea typeface="Baskerville" panose="02020502070401020303" pitchFamily="18" charset="0"/>
              </a:rPr>
              <a:t>	who delivered your enemies into your hand.” </a:t>
            </a:r>
          </a:p>
          <a:p>
            <a:r>
              <a:rPr lang="en-US" sz="3400" dirty="0">
                <a:latin typeface="Baskerville" panose="02020502070401020303" pitchFamily="18" charset="0"/>
                <a:ea typeface="Baskerville" panose="02020502070401020303" pitchFamily="18" charset="0"/>
              </a:rPr>
              <a:t>	(Gen 14:19-20)</a:t>
            </a: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02CDD421-D41B-69F3-0601-D4DEB3112725}"/>
              </a:ext>
            </a:extLst>
          </p:cNvPr>
          <p:cNvSpPr>
            <a:spLocks noGrp="1"/>
          </p:cNvSpPr>
          <p:nvPr>
            <p:ph type="sldNum" sz="quarter" idx="12"/>
          </p:nvPr>
        </p:nvSpPr>
        <p:spPr/>
        <p:txBody>
          <a:bodyPr/>
          <a:lstStyle/>
          <a:p>
            <a:fld id="{34735480-A0D1-2B44-94A9-761DF96CAE4D}" type="slidenum">
              <a:rPr lang="en-US" smtClean="0"/>
              <a:t>5</a:t>
            </a:fld>
            <a:endParaRPr lang="en-US"/>
          </a:p>
        </p:txBody>
      </p:sp>
    </p:spTree>
    <p:extLst>
      <p:ext uri="{BB962C8B-B14F-4D97-AF65-F5344CB8AC3E}">
        <p14:creationId xmlns:p14="http://schemas.microsoft.com/office/powerpoint/2010/main" val="941203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Most High</a:t>
            </a: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“Blessed be Abram by </a:t>
            </a:r>
            <a:r>
              <a:rPr lang="en-US" sz="3400" b="1" dirty="0">
                <a:latin typeface="Baskerville" panose="02020502070401020303" pitchFamily="18" charset="0"/>
                <a:ea typeface="Baskerville" panose="02020502070401020303" pitchFamily="18" charset="0"/>
              </a:rPr>
              <a:t>God Most High</a:t>
            </a:r>
            <a:r>
              <a:rPr lang="en-US" sz="3400" dirty="0">
                <a:latin typeface="Baskerville" panose="02020502070401020303" pitchFamily="18" charset="0"/>
                <a:ea typeface="Baskerville" panose="02020502070401020303" pitchFamily="18" charset="0"/>
              </a:rPr>
              <a:t>,</a:t>
            </a:r>
          </a:p>
          <a:p>
            <a:r>
              <a:rPr lang="en-US" sz="3400" dirty="0">
                <a:latin typeface="Baskerville" panose="02020502070401020303" pitchFamily="18" charset="0"/>
                <a:ea typeface="Baskerville" panose="02020502070401020303" pitchFamily="18" charset="0"/>
              </a:rPr>
              <a:t>	Creator of heaven and earth.</a:t>
            </a:r>
          </a:p>
          <a:p>
            <a:r>
              <a:rPr lang="en-US" sz="3400" baseline="30000" dirty="0">
                <a:latin typeface="Baskerville" panose="02020502070401020303" pitchFamily="18" charset="0"/>
                <a:ea typeface="Baskerville" panose="02020502070401020303" pitchFamily="18" charset="0"/>
              </a:rPr>
              <a:t>	20</a:t>
            </a:r>
            <a:r>
              <a:rPr lang="en-US" sz="3400" dirty="0">
                <a:latin typeface="Baskerville" panose="02020502070401020303" pitchFamily="18" charset="0"/>
                <a:ea typeface="Baskerville" panose="02020502070401020303" pitchFamily="18" charset="0"/>
              </a:rPr>
              <a:t> And praise be to </a:t>
            </a:r>
            <a:r>
              <a:rPr lang="en-US" sz="3400" b="1" dirty="0">
                <a:latin typeface="Baskerville" panose="02020502070401020303" pitchFamily="18" charset="0"/>
                <a:ea typeface="Baskerville" panose="02020502070401020303" pitchFamily="18" charset="0"/>
              </a:rPr>
              <a:t>God Most High</a:t>
            </a:r>
            <a:r>
              <a:rPr lang="en-US" sz="3400" dirty="0">
                <a:latin typeface="Baskerville" panose="02020502070401020303" pitchFamily="18" charset="0"/>
                <a:ea typeface="Baskerville" panose="02020502070401020303" pitchFamily="18" charset="0"/>
              </a:rPr>
              <a:t>,</a:t>
            </a:r>
          </a:p>
          <a:p>
            <a:r>
              <a:rPr lang="en-US" sz="3400" dirty="0">
                <a:latin typeface="Baskerville" panose="02020502070401020303" pitchFamily="18" charset="0"/>
                <a:ea typeface="Baskerville" panose="02020502070401020303" pitchFamily="18" charset="0"/>
              </a:rPr>
              <a:t>	who delivered your enemies into your hand.” </a:t>
            </a:r>
          </a:p>
          <a:p>
            <a:r>
              <a:rPr lang="en-US" sz="3400" dirty="0">
                <a:latin typeface="Baskerville" panose="02020502070401020303" pitchFamily="18" charset="0"/>
                <a:ea typeface="Baskerville" panose="02020502070401020303" pitchFamily="18" charset="0"/>
              </a:rPr>
              <a:t>	(Gen 14:19-20)</a:t>
            </a: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1 Samuel 2:10: “</a:t>
            </a:r>
            <a:r>
              <a:rPr lang="en-US" sz="3400" b="1" dirty="0">
                <a:latin typeface="Baskerville" panose="02020502070401020303" pitchFamily="18" charset="0"/>
                <a:ea typeface="Baskerville" panose="02020502070401020303" pitchFamily="18" charset="0"/>
              </a:rPr>
              <a:t>The Most High </a:t>
            </a:r>
            <a:r>
              <a:rPr lang="en-US" sz="3400" dirty="0">
                <a:latin typeface="Baskerville" panose="02020502070401020303" pitchFamily="18" charset="0"/>
                <a:ea typeface="Baskerville" panose="02020502070401020303" pitchFamily="18" charset="0"/>
              </a:rPr>
              <a:t>will thunder from heaven.” </a:t>
            </a: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02CDD421-D41B-69F3-0601-D4DEB3112725}"/>
              </a:ext>
            </a:extLst>
          </p:cNvPr>
          <p:cNvSpPr>
            <a:spLocks noGrp="1"/>
          </p:cNvSpPr>
          <p:nvPr>
            <p:ph type="sldNum" sz="quarter" idx="12"/>
          </p:nvPr>
        </p:nvSpPr>
        <p:spPr/>
        <p:txBody>
          <a:bodyPr/>
          <a:lstStyle/>
          <a:p>
            <a:fld id="{34735480-A0D1-2B44-94A9-761DF96CAE4D}" type="slidenum">
              <a:rPr lang="en-US" smtClean="0"/>
              <a:t>6</a:t>
            </a:fld>
            <a:endParaRPr lang="en-US"/>
          </a:p>
        </p:txBody>
      </p:sp>
    </p:spTree>
    <p:extLst>
      <p:ext uri="{BB962C8B-B14F-4D97-AF65-F5344CB8AC3E}">
        <p14:creationId xmlns:p14="http://schemas.microsoft.com/office/powerpoint/2010/main" val="3808793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Most High</a:t>
            </a:r>
          </a:p>
          <a:p>
            <a:pPr marL="571500" indent="-571500">
              <a:buFont typeface="Arial" panose="020B0604020202020204" pitchFamily="34" charset="0"/>
              <a:buChar char="•"/>
            </a:pPr>
            <a:r>
              <a:rPr lang="en-US" sz="3400" i="1" dirty="0">
                <a:latin typeface="Baskerville" panose="02020502070401020303" pitchFamily="18" charset="0"/>
                <a:ea typeface="Baskerville" panose="02020502070401020303" pitchFamily="18" charset="0"/>
              </a:rPr>
              <a:t>’</a:t>
            </a:r>
            <a:r>
              <a:rPr lang="en-US" sz="3400" i="1" dirty="0" err="1">
                <a:latin typeface="Baskerville" panose="02020502070401020303" pitchFamily="18" charset="0"/>
                <a:ea typeface="Baskerville" panose="02020502070401020303" pitchFamily="18" charset="0"/>
              </a:rPr>
              <a:t>ēl</a:t>
            </a:r>
            <a:r>
              <a:rPr lang="en-US" sz="3400" i="1" dirty="0">
                <a:latin typeface="Baskerville" panose="02020502070401020303" pitchFamily="18" charset="0"/>
                <a:ea typeface="Baskerville" panose="02020502070401020303" pitchFamily="18" charset="0"/>
              </a:rPr>
              <a:t> </a:t>
            </a:r>
            <a:r>
              <a:rPr lang="en-US" sz="3400" i="1" dirty="0" err="1">
                <a:latin typeface="Baskerville" panose="02020502070401020303" pitchFamily="18" charset="0"/>
                <a:ea typeface="Baskerville" panose="02020502070401020303" pitchFamily="18" charset="0"/>
              </a:rPr>
              <a:t>ʽelyôn</a:t>
            </a:r>
            <a:r>
              <a:rPr lang="en-US" sz="3400" dirty="0">
                <a:latin typeface="Baskerville" panose="02020502070401020303" pitchFamily="18" charset="0"/>
                <a:ea typeface="Baskerville" panose="02020502070401020303" pitchFamily="18" charset="0"/>
              </a:rPr>
              <a:t>: God Most High</a:t>
            </a:r>
          </a:p>
          <a:p>
            <a:pPr marL="571500" indent="-571500">
              <a:buFont typeface="Arial" panose="020B0604020202020204" pitchFamily="34" charset="0"/>
              <a:buChar char="•"/>
            </a:pPr>
            <a:r>
              <a:rPr lang="en-US" sz="3400" i="1" dirty="0" err="1">
                <a:latin typeface="Baskerville" panose="02020502070401020303" pitchFamily="18" charset="0"/>
                <a:ea typeface="Baskerville" panose="02020502070401020303" pitchFamily="18" charset="0"/>
              </a:rPr>
              <a:t>ʾēl</a:t>
            </a:r>
            <a:r>
              <a:rPr lang="en-US" sz="3400" i="1" dirty="0">
                <a:latin typeface="Baskerville" panose="02020502070401020303" pitchFamily="18" charset="0"/>
                <a:ea typeface="Baskerville" panose="02020502070401020303" pitchFamily="18" charset="0"/>
              </a:rPr>
              <a:t> </a:t>
            </a:r>
            <a:r>
              <a:rPr lang="en-US" sz="3400" i="1" dirty="0" err="1">
                <a:latin typeface="Baskerville" panose="02020502070401020303" pitchFamily="18" charset="0"/>
                <a:ea typeface="Baskerville" panose="02020502070401020303" pitchFamily="18" charset="0"/>
              </a:rPr>
              <a:t>šadday</a:t>
            </a:r>
            <a:r>
              <a:rPr lang="en-US" sz="3400" dirty="0">
                <a:latin typeface="Baskerville" panose="02020502070401020303" pitchFamily="18" charset="0"/>
                <a:ea typeface="Baskerville" panose="02020502070401020303" pitchFamily="18" charset="0"/>
              </a:rPr>
              <a:t>: God Almighty</a:t>
            </a:r>
          </a:p>
          <a:p>
            <a:pPr marL="571500" indent="-571500">
              <a:buFont typeface="Arial" panose="020B0604020202020204" pitchFamily="34" charset="0"/>
              <a:buChar char="•"/>
            </a:pPr>
            <a:r>
              <a:rPr lang="en-US" sz="3400" i="1" dirty="0" err="1">
                <a:latin typeface="Baskerville" panose="02020502070401020303" pitchFamily="18" charset="0"/>
                <a:ea typeface="Baskerville" panose="02020502070401020303" pitchFamily="18" charset="0"/>
              </a:rPr>
              <a:t>ʾēl</a:t>
            </a:r>
            <a:r>
              <a:rPr lang="en-US" sz="3400" i="1" dirty="0">
                <a:latin typeface="Baskerville" panose="02020502070401020303" pitchFamily="18" charset="0"/>
                <a:ea typeface="Baskerville" panose="02020502070401020303" pitchFamily="18" charset="0"/>
              </a:rPr>
              <a:t> </a:t>
            </a:r>
            <a:r>
              <a:rPr lang="en-US" sz="3400" i="1" dirty="0" err="1">
                <a:latin typeface="Baskerville" panose="02020502070401020303" pitchFamily="18" charset="0"/>
                <a:ea typeface="Baskerville" panose="02020502070401020303" pitchFamily="18" charset="0"/>
              </a:rPr>
              <a:t>ʿôlām</a:t>
            </a:r>
            <a:r>
              <a:rPr lang="en-US" sz="3400" dirty="0">
                <a:latin typeface="Baskerville" panose="02020502070401020303" pitchFamily="18" charset="0"/>
                <a:ea typeface="Baskerville" panose="02020502070401020303" pitchFamily="18" charset="0"/>
              </a:rPr>
              <a:t>: the Eternal God</a:t>
            </a: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02CDD421-D41B-69F3-0601-D4DEB3112725}"/>
              </a:ext>
            </a:extLst>
          </p:cNvPr>
          <p:cNvSpPr>
            <a:spLocks noGrp="1"/>
          </p:cNvSpPr>
          <p:nvPr>
            <p:ph type="sldNum" sz="quarter" idx="12"/>
          </p:nvPr>
        </p:nvSpPr>
        <p:spPr/>
        <p:txBody>
          <a:bodyPr/>
          <a:lstStyle/>
          <a:p>
            <a:fld id="{34735480-A0D1-2B44-94A9-761DF96CAE4D}" type="slidenum">
              <a:rPr lang="en-US" smtClean="0"/>
              <a:t>7</a:t>
            </a:fld>
            <a:endParaRPr lang="en-US"/>
          </a:p>
        </p:txBody>
      </p:sp>
    </p:spTree>
    <p:extLst>
      <p:ext uri="{BB962C8B-B14F-4D97-AF65-F5344CB8AC3E}">
        <p14:creationId xmlns:p14="http://schemas.microsoft.com/office/powerpoint/2010/main" val="3341119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Most High</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“But love your enemies, do good to them, and lend to them without expecting to get anything back. Then your reward will be great, and you will be children of the Most High” (Luke 6:35)</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“When he saw Jesus, he cried out and fell at his feet, shouting at the top of his voice, ‘What do you want with me, Jesus, Son of the Most High God? I beg you, don’t torture me!’” (Luke 8:28)</a:t>
            </a: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02CDD421-D41B-69F3-0601-D4DEB3112725}"/>
              </a:ext>
            </a:extLst>
          </p:cNvPr>
          <p:cNvSpPr>
            <a:spLocks noGrp="1"/>
          </p:cNvSpPr>
          <p:nvPr>
            <p:ph type="sldNum" sz="quarter" idx="12"/>
          </p:nvPr>
        </p:nvSpPr>
        <p:spPr/>
        <p:txBody>
          <a:bodyPr/>
          <a:lstStyle/>
          <a:p>
            <a:fld id="{34735480-A0D1-2B44-94A9-761DF96CAE4D}" type="slidenum">
              <a:rPr lang="en-US" smtClean="0"/>
              <a:t>8</a:t>
            </a:fld>
            <a:endParaRPr lang="en-US"/>
          </a:p>
        </p:txBody>
      </p:sp>
    </p:spTree>
    <p:extLst>
      <p:ext uri="{BB962C8B-B14F-4D97-AF65-F5344CB8AC3E}">
        <p14:creationId xmlns:p14="http://schemas.microsoft.com/office/powerpoint/2010/main" val="3464614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90931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Most High – Luke 1:31-35</a:t>
            </a:r>
          </a:p>
          <a:p>
            <a:r>
              <a:rPr lang="en-US" sz="3000" baseline="30000" dirty="0">
                <a:latin typeface="Baskerville" panose="02020502070401020303" pitchFamily="18" charset="0"/>
                <a:ea typeface="Baskerville" panose="02020502070401020303" pitchFamily="18" charset="0"/>
              </a:rPr>
              <a:t>31</a:t>
            </a:r>
            <a:r>
              <a:rPr lang="en-US" sz="3000" dirty="0">
                <a:latin typeface="Baskerville" panose="02020502070401020303" pitchFamily="18" charset="0"/>
                <a:ea typeface="Baskerville" panose="02020502070401020303" pitchFamily="18" charset="0"/>
              </a:rPr>
              <a:t> You will conceive and give birth to a son, and you are to call him Jesus. </a:t>
            </a:r>
            <a:r>
              <a:rPr lang="en-US" sz="3000" baseline="30000" dirty="0">
                <a:latin typeface="Baskerville" panose="02020502070401020303" pitchFamily="18" charset="0"/>
                <a:ea typeface="Baskerville" panose="02020502070401020303" pitchFamily="18" charset="0"/>
              </a:rPr>
              <a:t>32</a:t>
            </a:r>
            <a:r>
              <a:rPr lang="en-US" sz="3000" dirty="0">
                <a:latin typeface="Baskerville" panose="02020502070401020303" pitchFamily="18" charset="0"/>
                <a:ea typeface="Baskerville" panose="02020502070401020303" pitchFamily="18" charset="0"/>
              </a:rPr>
              <a:t> He will be great and will be called </a:t>
            </a:r>
            <a:r>
              <a:rPr lang="en-US" sz="3000" b="1" dirty="0">
                <a:latin typeface="Baskerville" panose="02020502070401020303" pitchFamily="18" charset="0"/>
                <a:ea typeface="Baskerville" panose="02020502070401020303" pitchFamily="18" charset="0"/>
              </a:rPr>
              <a:t>the Son of the Most High</a:t>
            </a:r>
            <a:r>
              <a:rPr lang="en-US" sz="3000" dirty="0">
                <a:latin typeface="Baskerville" panose="02020502070401020303" pitchFamily="18" charset="0"/>
                <a:ea typeface="Baskerville" panose="02020502070401020303" pitchFamily="18" charset="0"/>
              </a:rPr>
              <a:t>. The Lord God will give him the throne of his father David, </a:t>
            </a:r>
            <a:r>
              <a:rPr lang="en-US" sz="3000" baseline="30000" dirty="0">
                <a:latin typeface="Baskerville" panose="02020502070401020303" pitchFamily="18" charset="0"/>
                <a:ea typeface="Baskerville" panose="02020502070401020303" pitchFamily="18" charset="0"/>
              </a:rPr>
              <a:t>33</a:t>
            </a:r>
            <a:r>
              <a:rPr lang="en-US" sz="3000" dirty="0">
                <a:latin typeface="Baskerville" panose="02020502070401020303" pitchFamily="18" charset="0"/>
                <a:ea typeface="Baskerville" panose="02020502070401020303" pitchFamily="18" charset="0"/>
              </a:rPr>
              <a:t> and he will reign over Jacob’s descendants forever; his kingdom will never end.”</a:t>
            </a:r>
          </a:p>
          <a:p>
            <a:endParaRPr lang="en-US" sz="3000" dirty="0">
              <a:latin typeface="Baskerville" panose="02020502070401020303" pitchFamily="18" charset="0"/>
              <a:ea typeface="Baskerville" panose="02020502070401020303" pitchFamily="18" charset="0"/>
            </a:endParaRPr>
          </a:p>
          <a:p>
            <a:r>
              <a:rPr lang="en-US" sz="3000" baseline="30000" dirty="0">
                <a:latin typeface="Baskerville" panose="02020502070401020303" pitchFamily="18" charset="0"/>
                <a:ea typeface="Baskerville" panose="02020502070401020303" pitchFamily="18" charset="0"/>
              </a:rPr>
              <a:t>34</a:t>
            </a:r>
            <a:r>
              <a:rPr lang="en-US" sz="3000" dirty="0">
                <a:latin typeface="Baskerville" panose="02020502070401020303" pitchFamily="18" charset="0"/>
                <a:ea typeface="Baskerville" panose="02020502070401020303" pitchFamily="18" charset="0"/>
              </a:rPr>
              <a:t> “How will this be,” Mary asked the angel, “since I am a virgin?”</a:t>
            </a:r>
          </a:p>
          <a:p>
            <a:endParaRPr lang="en-US" sz="3000" dirty="0">
              <a:latin typeface="Baskerville" panose="02020502070401020303" pitchFamily="18" charset="0"/>
              <a:ea typeface="Baskerville" panose="02020502070401020303" pitchFamily="18" charset="0"/>
            </a:endParaRPr>
          </a:p>
          <a:p>
            <a:r>
              <a:rPr lang="en-US" sz="3000" baseline="30000" dirty="0">
                <a:latin typeface="Baskerville" panose="02020502070401020303" pitchFamily="18" charset="0"/>
                <a:ea typeface="Baskerville" panose="02020502070401020303" pitchFamily="18" charset="0"/>
              </a:rPr>
              <a:t>35</a:t>
            </a:r>
            <a:r>
              <a:rPr lang="en-US" sz="3000" dirty="0">
                <a:latin typeface="Baskerville" panose="02020502070401020303" pitchFamily="18" charset="0"/>
                <a:ea typeface="Baskerville" panose="02020502070401020303" pitchFamily="18" charset="0"/>
              </a:rPr>
              <a:t> The angel answered, “The Holy Spirit will come on you, and </a:t>
            </a:r>
            <a:r>
              <a:rPr lang="en-US" sz="3000" b="1" dirty="0">
                <a:latin typeface="Baskerville" panose="02020502070401020303" pitchFamily="18" charset="0"/>
                <a:ea typeface="Baskerville" panose="02020502070401020303" pitchFamily="18" charset="0"/>
              </a:rPr>
              <a:t>the power of the Most High </a:t>
            </a:r>
            <a:r>
              <a:rPr lang="en-US" sz="3000" dirty="0">
                <a:latin typeface="Baskerville" panose="02020502070401020303" pitchFamily="18" charset="0"/>
                <a:ea typeface="Baskerville" panose="02020502070401020303" pitchFamily="18" charset="0"/>
              </a:rPr>
              <a:t>will overshadow you. So the holy one to be born will be called the Son of God.</a:t>
            </a:r>
          </a:p>
        </p:txBody>
      </p:sp>
      <p:sp>
        <p:nvSpPr>
          <p:cNvPr id="2" name="Slide Number Placeholder 1">
            <a:extLst>
              <a:ext uri="{FF2B5EF4-FFF2-40B4-BE49-F238E27FC236}">
                <a16:creationId xmlns:a16="http://schemas.microsoft.com/office/drawing/2014/main" id="{02CDD421-D41B-69F3-0601-D4DEB3112725}"/>
              </a:ext>
            </a:extLst>
          </p:cNvPr>
          <p:cNvSpPr>
            <a:spLocks noGrp="1"/>
          </p:cNvSpPr>
          <p:nvPr>
            <p:ph type="sldNum" sz="quarter" idx="12"/>
          </p:nvPr>
        </p:nvSpPr>
        <p:spPr/>
        <p:txBody>
          <a:bodyPr/>
          <a:lstStyle/>
          <a:p>
            <a:fld id="{34735480-A0D1-2B44-94A9-761DF96CAE4D}" type="slidenum">
              <a:rPr lang="en-US" smtClean="0"/>
              <a:t>9</a:t>
            </a:fld>
            <a:endParaRPr lang="en-US"/>
          </a:p>
        </p:txBody>
      </p:sp>
    </p:spTree>
    <p:extLst>
      <p:ext uri="{BB962C8B-B14F-4D97-AF65-F5344CB8AC3E}">
        <p14:creationId xmlns:p14="http://schemas.microsoft.com/office/powerpoint/2010/main" val="29168082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15647</TotalTime>
  <Words>1028</Words>
  <Application>Microsoft Macintosh PowerPoint</Application>
  <PresentationFormat>Widescreen</PresentationFormat>
  <Paragraphs>125</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Baskerville</vt:lpstr>
      <vt:lpstr>Beloved Sans</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1</cp:revision>
  <dcterms:created xsi:type="dcterms:W3CDTF">2023-09-23T01:00:28Z</dcterms:created>
  <dcterms:modified xsi:type="dcterms:W3CDTF">2024-01-25T17:06:36Z</dcterms:modified>
</cp:coreProperties>
</file>