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6"/>
  </p:notesMasterIdLst>
  <p:sldIdLst>
    <p:sldId id="305" r:id="rId2"/>
    <p:sldId id="320" r:id="rId3"/>
    <p:sldId id="323" r:id="rId4"/>
    <p:sldId id="331" r:id="rId5"/>
    <p:sldId id="332" r:id="rId6"/>
    <p:sldId id="333" r:id="rId7"/>
    <p:sldId id="326" r:id="rId8"/>
    <p:sldId id="335" r:id="rId9"/>
    <p:sldId id="334" r:id="rId10"/>
    <p:sldId id="336" r:id="rId11"/>
    <p:sldId id="337" r:id="rId12"/>
    <p:sldId id="338" r:id="rId13"/>
    <p:sldId id="313" r:id="rId14"/>
    <p:sldId id="31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BBAA"/>
    <a:srgbClr val="F3A8A4"/>
    <a:srgbClr val="FC996F"/>
    <a:srgbClr val="BD8D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9B54AF1-82F1-DE44-BAF9-665CD29E9DBA}" v="5" dt="2024-09-24T04:48:15.27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84"/>
    <p:restoredTop sz="94699"/>
  </p:normalViewPr>
  <p:slideViewPr>
    <p:cSldViewPr snapToGrid="0">
      <p:cViewPr varScale="1">
        <p:scale>
          <a:sx n="103" d="100"/>
          <a:sy n="103" d="100"/>
        </p:scale>
        <p:origin x="824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B9B54AF1-82F1-DE44-BAF9-665CD29E9DBA}"/>
    <pc:docChg chg="undo custSel addSld delSld modSld sldOrd">
      <pc:chgData name="Rachel Keeler" userId="4db9b7d9-2fc6-4369-9fe9-4ed3570fbc23" providerId="ADAL" clId="{B9B54AF1-82F1-DE44-BAF9-665CD29E9DBA}" dt="2024-09-24T15:38:55.147" v="1150" actId="313"/>
      <pc:docMkLst>
        <pc:docMk/>
      </pc:docMkLst>
      <pc:sldChg chg="del">
        <pc:chgData name="Rachel Keeler" userId="4db9b7d9-2fc6-4369-9fe9-4ed3570fbc23" providerId="ADAL" clId="{B9B54AF1-82F1-DE44-BAF9-665CD29E9DBA}" dt="2024-09-24T04:18:20.524" v="0" actId="2696"/>
        <pc:sldMkLst>
          <pc:docMk/>
          <pc:sldMk cId="2550742146" sldId="266"/>
        </pc:sldMkLst>
      </pc:sldChg>
      <pc:sldChg chg="del">
        <pc:chgData name="Rachel Keeler" userId="4db9b7d9-2fc6-4369-9fe9-4ed3570fbc23" providerId="ADAL" clId="{B9B54AF1-82F1-DE44-BAF9-665CD29E9DBA}" dt="2024-09-24T04:45:12.402" v="436" actId="2696"/>
        <pc:sldMkLst>
          <pc:docMk/>
          <pc:sldMk cId="58262890" sldId="278"/>
        </pc:sldMkLst>
      </pc:sldChg>
      <pc:sldChg chg="del">
        <pc:chgData name="Rachel Keeler" userId="4db9b7d9-2fc6-4369-9fe9-4ed3570fbc23" providerId="ADAL" clId="{B9B54AF1-82F1-DE44-BAF9-665CD29E9DBA}" dt="2024-09-24T04:19:47.714" v="29" actId="2696"/>
        <pc:sldMkLst>
          <pc:docMk/>
          <pc:sldMk cId="2529870065" sldId="283"/>
        </pc:sldMkLst>
      </pc:sldChg>
      <pc:sldChg chg="del">
        <pc:chgData name="Rachel Keeler" userId="4db9b7d9-2fc6-4369-9fe9-4ed3570fbc23" providerId="ADAL" clId="{B9B54AF1-82F1-DE44-BAF9-665CD29E9DBA}" dt="2024-09-24T04:45:12.431" v="440" actId="2696"/>
        <pc:sldMkLst>
          <pc:docMk/>
          <pc:sldMk cId="179426574" sldId="298"/>
        </pc:sldMkLst>
      </pc:sldChg>
      <pc:sldChg chg="del">
        <pc:chgData name="Rachel Keeler" userId="4db9b7d9-2fc6-4369-9fe9-4ed3570fbc23" providerId="ADAL" clId="{B9B54AF1-82F1-DE44-BAF9-665CD29E9DBA}" dt="2024-09-24T04:45:12.417" v="437" actId="2696"/>
        <pc:sldMkLst>
          <pc:docMk/>
          <pc:sldMk cId="2086141586" sldId="307"/>
        </pc:sldMkLst>
      </pc:sldChg>
      <pc:sldChg chg="del">
        <pc:chgData name="Rachel Keeler" userId="4db9b7d9-2fc6-4369-9fe9-4ed3570fbc23" providerId="ADAL" clId="{B9B54AF1-82F1-DE44-BAF9-665CD29E9DBA}" dt="2024-09-24T04:45:12.421" v="438" actId="2696"/>
        <pc:sldMkLst>
          <pc:docMk/>
          <pc:sldMk cId="2865249057" sldId="308"/>
        </pc:sldMkLst>
      </pc:sldChg>
      <pc:sldChg chg="del">
        <pc:chgData name="Rachel Keeler" userId="4db9b7d9-2fc6-4369-9fe9-4ed3570fbc23" providerId="ADAL" clId="{B9B54AF1-82F1-DE44-BAF9-665CD29E9DBA}" dt="2024-09-24T04:40:42.350" v="369" actId="2696"/>
        <pc:sldMkLst>
          <pc:docMk/>
          <pc:sldMk cId="450785025" sldId="309"/>
        </pc:sldMkLst>
      </pc:sldChg>
      <pc:sldChg chg="modSp mod">
        <pc:chgData name="Rachel Keeler" userId="4db9b7d9-2fc6-4369-9fe9-4ed3570fbc23" providerId="ADAL" clId="{B9B54AF1-82F1-DE44-BAF9-665CD29E9DBA}" dt="2024-09-24T04:48:25.271" v="651" actId="20577"/>
        <pc:sldMkLst>
          <pc:docMk/>
          <pc:sldMk cId="3558710215" sldId="313"/>
        </pc:sldMkLst>
        <pc:spChg chg="mod">
          <ac:chgData name="Rachel Keeler" userId="4db9b7d9-2fc6-4369-9fe9-4ed3570fbc23" providerId="ADAL" clId="{B9B54AF1-82F1-DE44-BAF9-665CD29E9DBA}" dt="2024-09-24T04:48:25.271" v="651" actId="20577"/>
          <ac:spMkLst>
            <pc:docMk/>
            <pc:sldMk cId="3558710215" sldId="313"/>
            <ac:spMk id="3" creationId="{A5299EB6-57C8-51F4-144E-5AAEADEE14AD}"/>
          </ac:spMkLst>
        </pc:spChg>
      </pc:sldChg>
      <pc:sldChg chg="modSp mod">
        <pc:chgData name="Rachel Keeler" userId="4db9b7d9-2fc6-4369-9fe9-4ed3570fbc23" providerId="ADAL" clId="{B9B54AF1-82F1-DE44-BAF9-665CD29E9DBA}" dt="2024-09-24T04:19:35.211" v="27" actId="20577"/>
        <pc:sldMkLst>
          <pc:docMk/>
          <pc:sldMk cId="615724020" sldId="320"/>
        </pc:sldMkLst>
        <pc:spChg chg="mod">
          <ac:chgData name="Rachel Keeler" userId="4db9b7d9-2fc6-4369-9fe9-4ed3570fbc23" providerId="ADAL" clId="{B9B54AF1-82F1-DE44-BAF9-665CD29E9DBA}" dt="2024-09-24T04:19:35.211" v="27" actId="20577"/>
          <ac:spMkLst>
            <pc:docMk/>
            <pc:sldMk cId="615724020" sldId="320"/>
            <ac:spMk id="2" creationId="{DD4454FD-9B3F-A756-ACF7-925C14564094}"/>
          </ac:spMkLst>
        </pc:spChg>
      </pc:sldChg>
      <pc:sldChg chg="del">
        <pc:chgData name="Rachel Keeler" userId="4db9b7d9-2fc6-4369-9fe9-4ed3570fbc23" providerId="ADAL" clId="{B9B54AF1-82F1-DE44-BAF9-665CD29E9DBA}" dt="2024-09-24T04:18:23.107" v="1" actId="2696"/>
        <pc:sldMkLst>
          <pc:docMk/>
          <pc:sldMk cId="613918462" sldId="321"/>
        </pc:sldMkLst>
      </pc:sldChg>
      <pc:sldChg chg="del">
        <pc:chgData name="Rachel Keeler" userId="4db9b7d9-2fc6-4369-9fe9-4ed3570fbc23" providerId="ADAL" clId="{B9B54AF1-82F1-DE44-BAF9-665CD29E9DBA}" dt="2024-09-24T04:19:42.187" v="28" actId="2696"/>
        <pc:sldMkLst>
          <pc:docMk/>
          <pc:sldMk cId="1764228120" sldId="322"/>
        </pc:sldMkLst>
      </pc:sldChg>
      <pc:sldChg chg="modSp mod">
        <pc:chgData name="Rachel Keeler" userId="4db9b7d9-2fc6-4369-9fe9-4ed3570fbc23" providerId="ADAL" clId="{B9B54AF1-82F1-DE44-BAF9-665CD29E9DBA}" dt="2024-09-24T04:27:29.813" v="171" actId="20577"/>
        <pc:sldMkLst>
          <pc:docMk/>
          <pc:sldMk cId="1597267806" sldId="323"/>
        </pc:sldMkLst>
        <pc:spChg chg="mod">
          <ac:chgData name="Rachel Keeler" userId="4db9b7d9-2fc6-4369-9fe9-4ed3570fbc23" providerId="ADAL" clId="{B9B54AF1-82F1-DE44-BAF9-665CD29E9DBA}" dt="2024-09-24T04:27:29.813" v="171" actId="20577"/>
          <ac:spMkLst>
            <pc:docMk/>
            <pc:sldMk cId="1597267806" sldId="323"/>
            <ac:spMk id="2" creationId="{7A1812DA-AF37-6FA0-842C-5037BEC070CB}"/>
          </ac:spMkLst>
        </pc:spChg>
      </pc:sldChg>
      <pc:sldChg chg="del">
        <pc:chgData name="Rachel Keeler" userId="4db9b7d9-2fc6-4369-9fe9-4ed3570fbc23" providerId="ADAL" clId="{B9B54AF1-82F1-DE44-BAF9-665CD29E9DBA}" dt="2024-09-24T04:34:23.390" v="242" actId="2696"/>
        <pc:sldMkLst>
          <pc:docMk/>
          <pc:sldMk cId="2335885464" sldId="324"/>
        </pc:sldMkLst>
      </pc:sldChg>
      <pc:sldChg chg="modSp del mod">
        <pc:chgData name="Rachel Keeler" userId="4db9b7d9-2fc6-4369-9fe9-4ed3570fbc23" providerId="ADAL" clId="{B9B54AF1-82F1-DE44-BAF9-665CD29E9DBA}" dt="2024-09-24T04:41:12.586" v="388" actId="2696"/>
        <pc:sldMkLst>
          <pc:docMk/>
          <pc:sldMk cId="1333688406" sldId="325"/>
        </pc:sldMkLst>
        <pc:spChg chg="mod">
          <ac:chgData name="Rachel Keeler" userId="4db9b7d9-2fc6-4369-9fe9-4ed3570fbc23" providerId="ADAL" clId="{B9B54AF1-82F1-DE44-BAF9-665CD29E9DBA}" dt="2024-09-24T04:40:53.362" v="383" actId="20577"/>
          <ac:spMkLst>
            <pc:docMk/>
            <pc:sldMk cId="1333688406" sldId="325"/>
            <ac:spMk id="2" creationId="{88772745-9123-14FD-DB92-03A50290F382}"/>
          </ac:spMkLst>
        </pc:spChg>
      </pc:sldChg>
      <pc:sldChg chg="modSp mod">
        <pc:chgData name="Rachel Keeler" userId="4db9b7d9-2fc6-4369-9fe9-4ed3570fbc23" providerId="ADAL" clId="{B9B54AF1-82F1-DE44-BAF9-665CD29E9DBA}" dt="2024-09-24T04:42:11.222" v="411" actId="57"/>
        <pc:sldMkLst>
          <pc:docMk/>
          <pc:sldMk cId="1356069001" sldId="326"/>
        </pc:sldMkLst>
        <pc:spChg chg="mod">
          <ac:chgData name="Rachel Keeler" userId="4db9b7d9-2fc6-4369-9fe9-4ed3570fbc23" providerId="ADAL" clId="{B9B54AF1-82F1-DE44-BAF9-665CD29E9DBA}" dt="2024-09-24T04:42:11.222" v="411" actId="57"/>
          <ac:spMkLst>
            <pc:docMk/>
            <pc:sldMk cId="1356069001" sldId="326"/>
            <ac:spMk id="2" creationId="{FF9B1E86-0EB3-CBF2-37FF-F22AAA252E63}"/>
          </ac:spMkLst>
        </pc:spChg>
      </pc:sldChg>
      <pc:sldChg chg="del">
        <pc:chgData name="Rachel Keeler" userId="4db9b7d9-2fc6-4369-9fe9-4ed3570fbc23" providerId="ADAL" clId="{B9B54AF1-82F1-DE44-BAF9-665CD29E9DBA}" dt="2024-09-24T04:45:12.366" v="434" actId="2696"/>
        <pc:sldMkLst>
          <pc:docMk/>
          <pc:sldMk cId="2954002449" sldId="327"/>
        </pc:sldMkLst>
      </pc:sldChg>
      <pc:sldChg chg="del">
        <pc:chgData name="Rachel Keeler" userId="4db9b7d9-2fc6-4369-9fe9-4ed3570fbc23" providerId="ADAL" clId="{B9B54AF1-82F1-DE44-BAF9-665CD29E9DBA}" dt="2024-09-24T04:45:12.384" v="435" actId="2696"/>
        <pc:sldMkLst>
          <pc:docMk/>
          <pc:sldMk cId="112318746" sldId="328"/>
        </pc:sldMkLst>
      </pc:sldChg>
      <pc:sldChg chg="del">
        <pc:chgData name="Rachel Keeler" userId="4db9b7d9-2fc6-4369-9fe9-4ed3570fbc23" providerId="ADAL" clId="{B9B54AF1-82F1-DE44-BAF9-665CD29E9DBA}" dt="2024-09-24T04:45:12.424" v="439" actId="2696"/>
        <pc:sldMkLst>
          <pc:docMk/>
          <pc:sldMk cId="1420875709" sldId="329"/>
        </pc:sldMkLst>
      </pc:sldChg>
      <pc:sldChg chg="del">
        <pc:chgData name="Rachel Keeler" userId="4db9b7d9-2fc6-4369-9fe9-4ed3570fbc23" providerId="ADAL" clId="{B9B54AF1-82F1-DE44-BAF9-665CD29E9DBA}" dt="2024-09-24T04:45:18.310" v="441" actId="2696"/>
        <pc:sldMkLst>
          <pc:docMk/>
          <pc:sldMk cId="486741131" sldId="330"/>
        </pc:sldMkLst>
      </pc:sldChg>
      <pc:sldChg chg="modSp add mod">
        <pc:chgData name="Rachel Keeler" userId="4db9b7d9-2fc6-4369-9fe9-4ed3570fbc23" providerId="ADAL" clId="{B9B54AF1-82F1-DE44-BAF9-665CD29E9DBA}" dt="2024-09-24T04:34:03.752" v="240" actId="20577"/>
        <pc:sldMkLst>
          <pc:docMk/>
          <pc:sldMk cId="420606627" sldId="331"/>
        </pc:sldMkLst>
        <pc:spChg chg="mod">
          <ac:chgData name="Rachel Keeler" userId="4db9b7d9-2fc6-4369-9fe9-4ed3570fbc23" providerId="ADAL" clId="{B9B54AF1-82F1-DE44-BAF9-665CD29E9DBA}" dt="2024-09-24T04:34:03.752" v="240" actId="20577"/>
          <ac:spMkLst>
            <pc:docMk/>
            <pc:sldMk cId="420606627" sldId="331"/>
            <ac:spMk id="2" creationId="{C1CBB16D-CCAD-C4CC-DC6A-9F594DCD7FB9}"/>
          </ac:spMkLst>
        </pc:spChg>
      </pc:sldChg>
      <pc:sldChg chg="modSp add mod">
        <pc:chgData name="Rachel Keeler" userId="4db9b7d9-2fc6-4369-9fe9-4ed3570fbc23" providerId="ADAL" clId="{B9B54AF1-82F1-DE44-BAF9-665CD29E9DBA}" dt="2024-09-24T04:39:15.431" v="342" actId="5793"/>
        <pc:sldMkLst>
          <pc:docMk/>
          <pc:sldMk cId="21566689" sldId="332"/>
        </pc:sldMkLst>
        <pc:spChg chg="mod">
          <ac:chgData name="Rachel Keeler" userId="4db9b7d9-2fc6-4369-9fe9-4ed3570fbc23" providerId="ADAL" clId="{B9B54AF1-82F1-DE44-BAF9-665CD29E9DBA}" dt="2024-09-24T04:39:15.431" v="342" actId="5793"/>
          <ac:spMkLst>
            <pc:docMk/>
            <pc:sldMk cId="21566689" sldId="332"/>
            <ac:spMk id="2" creationId="{FBDF3018-836A-D7CC-AEA9-6148DF14061B}"/>
          </ac:spMkLst>
        </pc:spChg>
      </pc:sldChg>
      <pc:sldChg chg="modSp add mod">
        <pc:chgData name="Rachel Keeler" userId="4db9b7d9-2fc6-4369-9fe9-4ed3570fbc23" providerId="ADAL" clId="{B9B54AF1-82F1-DE44-BAF9-665CD29E9DBA}" dt="2024-09-24T15:38:55.147" v="1150" actId="313"/>
        <pc:sldMkLst>
          <pc:docMk/>
          <pc:sldMk cId="1832467931" sldId="333"/>
        </pc:sldMkLst>
        <pc:spChg chg="mod">
          <ac:chgData name="Rachel Keeler" userId="4db9b7d9-2fc6-4369-9fe9-4ed3570fbc23" providerId="ADAL" clId="{B9B54AF1-82F1-DE44-BAF9-665CD29E9DBA}" dt="2024-09-24T15:38:55.147" v="1150" actId="313"/>
          <ac:spMkLst>
            <pc:docMk/>
            <pc:sldMk cId="1832467931" sldId="333"/>
            <ac:spMk id="2" creationId="{F0FF21EB-F071-FB3F-024A-DB154B1A07F6}"/>
          </ac:spMkLst>
        </pc:spChg>
      </pc:sldChg>
      <pc:sldChg chg="modSp add mod">
        <pc:chgData name="Rachel Keeler" userId="4db9b7d9-2fc6-4369-9fe9-4ed3570fbc23" providerId="ADAL" clId="{B9B54AF1-82F1-DE44-BAF9-665CD29E9DBA}" dt="2024-09-24T04:44:47.866" v="433" actId="20577"/>
        <pc:sldMkLst>
          <pc:docMk/>
          <pc:sldMk cId="3525575621" sldId="334"/>
        </pc:sldMkLst>
        <pc:spChg chg="mod">
          <ac:chgData name="Rachel Keeler" userId="4db9b7d9-2fc6-4369-9fe9-4ed3570fbc23" providerId="ADAL" clId="{B9B54AF1-82F1-DE44-BAF9-665CD29E9DBA}" dt="2024-09-24T04:44:47.866" v="433" actId="20577"/>
          <ac:spMkLst>
            <pc:docMk/>
            <pc:sldMk cId="3525575621" sldId="334"/>
            <ac:spMk id="2" creationId="{169DC072-7BA6-737E-8FEC-1A6386F17DA5}"/>
          </ac:spMkLst>
        </pc:spChg>
      </pc:sldChg>
      <pc:sldChg chg="modSp add mod">
        <pc:chgData name="Rachel Keeler" userId="4db9b7d9-2fc6-4369-9fe9-4ed3570fbc23" providerId="ADAL" clId="{B9B54AF1-82F1-DE44-BAF9-665CD29E9DBA}" dt="2024-09-24T05:17:07.108" v="1103" actId="20577"/>
        <pc:sldMkLst>
          <pc:docMk/>
          <pc:sldMk cId="3023639823" sldId="335"/>
        </pc:sldMkLst>
        <pc:spChg chg="mod">
          <ac:chgData name="Rachel Keeler" userId="4db9b7d9-2fc6-4369-9fe9-4ed3570fbc23" providerId="ADAL" clId="{B9B54AF1-82F1-DE44-BAF9-665CD29E9DBA}" dt="2024-09-24T05:17:07.108" v="1103" actId="20577"/>
          <ac:spMkLst>
            <pc:docMk/>
            <pc:sldMk cId="3023639823" sldId="335"/>
            <ac:spMk id="2" creationId="{EE4A05EE-5060-AA7D-3AD9-C6FD3785BD10}"/>
          </ac:spMkLst>
        </pc:spChg>
      </pc:sldChg>
      <pc:sldChg chg="modSp add mod">
        <pc:chgData name="Rachel Keeler" userId="4db9b7d9-2fc6-4369-9fe9-4ed3570fbc23" providerId="ADAL" clId="{B9B54AF1-82F1-DE44-BAF9-665CD29E9DBA}" dt="2024-09-24T05:04:58.825" v="849" actId="20577"/>
        <pc:sldMkLst>
          <pc:docMk/>
          <pc:sldMk cId="1005956106" sldId="336"/>
        </pc:sldMkLst>
        <pc:spChg chg="mod">
          <ac:chgData name="Rachel Keeler" userId="4db9b7d9-2fc6-4369-9fe9-4ed3570fbc23" providerId="ADAL" clId="{B9B54AF1-82F1-DE44-BAF9-665CD29E9DBA}" dt="2024-09-24T05:04:58.825" v="849" actId="20577"/>
          <ac:spMkLst>
            <pc:docMk/>
            <pc:sldMk cId="1005956106" sldId="336"/>
            <ac:spMk id="2" creationId="{BFE82B76-F11C-2496-0EE5-806809A1A144}"/>
          </ac:spMkLst>
        </pc:spChg>
      </pc:sldChg>
      <pc:sldChg chg="modSp add mod ord">
        <pc:chgData name="Rachel Keeler" userId="4db9b7d9-2fc6-4369-9fe9-4ed3570fbc23" providerId="ADAL" clId="{B9B54AF1-82F1-DE44-BAF9-665CD29E9DBA}" dt="2024-09-24T05:05:25.533" v="863" actId="20577"/>
        <pc:sldMkLst>
          <pc:docMk/>
          <pc:sldMk cId="1400236602" sldId="337"/>
        </pc:sldMkLst>
        <pc:spChg chg="mod">
          <ac:chgData name="Rachel Keeler" userId="4db9b7d9-2fc6-4369-9fe9-4ed3570fbc23" providerId="ADAL" clId="{B9B54AF1-82F1-DE44-BAF9-665CD29E9DBA}" dt="2024-09-24T05:05:25.533" v="863" actId="20577"/>
          <ac:spMkLst>
            <pc:docMk/>
            <pc:sldMk cId="1400236602" sldId="337"/>
            <ac:spMk id="2" creationId="{5C51C737-A132-1862-F72F-FB5C355E6778}"/>
          </ac:spMkLst>
        </pc:spChg>
      </pc:sldChg>
      <pc:sldChg chg="modSp add mod ord">
        <pc:chgData name="Rachel Keeler" userId="4db9b7d9-2fc6-4369-9fe9-4ed3570fbc23" providerId="ADAL" clId="{B9B54AF1-82F1-DE44-BAF9-665CD29E9DBA}" dt="2024-09-24T05:21:11.396" v="1147" actId="313"/>
        <pc:sldMkLst>
          <pc:docMk/>
          <pc:sldMk cId="1638484615" sldId="338"/>
        </pc:sldMkLst>
        <pc:spChg chg="mod">
          <ac:chgData name="Rachel Keeler" userId="4db9b7d9-2fc6-4369-9fe9-4ed3570fbc23" providerId="ADAL" clId="{B9B54AF1-82F1-DE44-BAF9-665CD29E9DBA}" dt="2024-09-24T05:21:11.396" v="1147" actId="313"/>
          <ac:spMkLst>
            <pc:docMk/>
            <pc:sldMk cId="1638484615" sldId="338"/>
            <ac:spMk id="2" creationId="{09601D62-8164-7B80-061E-701DD1310BD3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BD6BC1-7756-3646-B3F5-06DFA8E9F3E1}" type="datetimeFigureOut">
              <a:rPr lang="en-US" smtClean="0"/>
              <a:t>9/24/24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FC1EB0-A7BC-F444-8423-7C7A54B48F8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07611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76778-58F6-8270-B36B-7DD4C1A5D9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DB2BD2-E15B-1084-36B6-EC6600602A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8CD6088-2553-9B47-C306-8280863F15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245D81-828D-4584-547F-87EDA106522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7679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EBB9F-00B3-B16D-A82D-4ED8D5481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0E6706-E44F-EE0D-1E04-5841E2305E3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C9E8FF-F82F-6AF7-C5E6-9E04E88FE8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9E187E-BE44-EF6F-1CAB-E458E41BE56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9820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AD442-CAC1-6CEA-19CE-C881F1E43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ACD74D-E34E-7C17-321D-8F313DE66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D2BA4B0-9671-2944-CC4A-20E57EE53B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3DF0A2-FACD-91D4-F606-DCE60E117A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147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7ED9D2-FB29-1CED-5A03-A3BAEAA2C6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F6C61DC-AC98-CC8C-6312-D5D0FE41E48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88447E-A1E5-C687-2044-769EDD7A02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B4E18BF-9364-EECC-C05C-AB48E01313D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34114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27AF84-442E-E309-651E-64A6FC1CC0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0EE660-1726-6CE3-5683-866F28C8A4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8879EA-9D9F-9990-99D9-A17AAC8887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9FE3C67-7262-3A04-0C25-EF0EA97DBB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9377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901DAF-59EC-D0A0-0725-C1CC636385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5B50A0F-5EE9-B936-D5C7-C074BDFD30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2BE53D2-8123-4AC9-37D6-3020B3A133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EB697A-5D15-884A-DBFD-25CFF74AB7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370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482B2-692E-13B0-DFB7-B8E82D7BA7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16EF24-E881-AE10-FBF9-E706F9FA17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C9C41-89A3-EF1F-3BB4-4E8FCA229A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8A81C7-4507-E984-FCE2-7DB01437B0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2FC1EB0-A7BC-F444-8423-7C7A54B48F86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57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8B796D-2950-57D4-FEAC-8D3D3E4861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80ED07A-66D4-E8EF-9C7A-AF8DD03CA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17E4D-5066-3C1B-E781-708B470BD6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791072-39C5-8459-CCCD-94C1199C5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0EF18B-0176-11C6-9448-01258D92C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4073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B0F3DE-EA24-EEFE-0143-3B93A3AC34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9D5802B-BE5C-C9E9-29E6-70D0CEC40F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E1B8AA-951D-7A8B-5C43-CA99C7AC3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F5F1C0-2E3D-04AF-FECA-D307456F9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DE8F5-2A41-ED50-3E0D-18B8734C7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889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84CA0A6-558F-4352-8854-F3327BE868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1748B0-EDBE-7A6D-FAC5-1B796144D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89CE0-3C00-B810-28A5-918CAF3AF0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1D8282-9E69-6553-3D31-B171360401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6EA57-7421-8085-D118-EF9436938B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513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FB6B56-34EF-64A5-E8E3-18935EDCF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F212E1-90A9-067F-665D-DE59532BCD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C88135-C3C9-96E2-C623-C3BEB44D1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8524D8-421D-F60C-D4DC-00628295B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35F1D8-530E-9B42-61A2-824AC3BF3F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07087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0A6CA3-6F8B-9D9B-98BA-F9E3ECFCC8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5329F3-B770-D6AB-0B4E-9A408708D9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F60D25-2ECD-BCB5-81D2-65D408791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F3643D-1A9D-0600-989E-48EE0F273E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58A03C-FE0A-BE29-BCF7-F2ACF2DC16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09063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C37E5E-B23F-477B-F7FD-C4FDB6144B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9636DA-97E4-91E2-DD14-72DC3A967F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012F426-2F37-2945-4593-DF5023655F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88715E8-A998-17F8-4272-01A2CE832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A4564D-5DB1-C27A-F6D7-0C61A67B51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343A86-11A4-0724-4F75-3B7FA345C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1211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9BE500-6AF7-5793-B803-B003B986D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894076-F0A1-A268-2F7B-C32D24F778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50C0E24-264C-FB6A-A771-4874B6085B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D2C8DB-3995-0889-B7B8-27C1286960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66552D7-21A1-5521-15FF-918AEED027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15F23B0-D20F-7DD4-1137-DFC14652CA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7CD97A-2403-5BCA-973C-514525F50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8BDCB-3595-A91F-A88A-5A3E6B011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4698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D477BF-711E-81E4-5FF9-7519C297FB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5A2EE31-F4F5-11B8-05F5-AF7F99B64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DEE07FA-0000-1758-2BCE-63D7C680C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5170AE8-C5AB-70FD-525C-F9B7AD41F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4370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20EC741-7FF5-E9EA-48CB-BD764A7CA7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F9516E-63A4-1A0C-160D-EF61BE7A6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A07E3C-E5F2-3F72-73D2-672601EE0D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420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188A1-DEDE-6625-ADAC-CFD5F7B129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865E3F-2396-084C-59C9-0F3BDD15BE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3A3E2C-F77D-D0B9-9AF4-CD5F3F1ECD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4A7A6D-CA26-63EE-444C-3330B2DC38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9E19CC7-1D9D-CF36-8A4A-403AD5053F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A4AAF8-8987-CAC1-D29D-40D8699B7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50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337138-ACC6-0A11-3936-98895A509A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B1A0BAB-E8B2-D9BC-9B9D-F8886AC73F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C16D05F-0D35-1B9D-D245-7AD3A5D372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1670B3-8BF4-23A7-415F-3761EC9258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E7ED22-24B9-2A6B-2BC9-715A4E6F3C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A58449-32BC-78BB-D009-DC530C3F8E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58697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8DEC">
            <a:alpha val="67059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8749B0-8268-D32B-D1E2-54F7273F4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55EDF-66F8-DF86-EF8D-A857511D6A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371606-CBAC-55AC-8A89-75A41641CF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7E289F-AC47-4C46-ABBF-3D57DB5A9705}" type="datetimeFigureOut">
              <a:rPr lang="en-US" smtClean="0"/>
              <a:t>9/24/24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1DB41-2E63-BF0A-16EA-5C7C693765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5A70FB-4A0C-BAD4-2DE8-CAFC3A514D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735480-A0D1-2B44-94A9-761DF96CAE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43045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rkeeler@grace.org" TargetMode="External"/><Relationship Id="rId2" Type="http://schemas.openxmlformats.org/officeDocument/2006/relationships/hyperlink" Target="mailto:gchoi@grace.org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grace.org/lexwomensgroups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 descr="A pink cover with text&#10;&#10;Description automatically generated">
            <a:extLst>
              <a:ext uri="{FF2B5EF4-FFF2-40B4-BE49-F238E27FC236}">
                <a16:creationId xmlns:a16="http://schemas.microsoft.com/office/drawing/2014/main" id="{A3287F68-15E5-3942-1C1C-667E8A52E56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027" r="317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2860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04F2D0-EB53-EAFF-4F5E-B8F166200F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FE82B76-F11C-2496-0EE5-806809A1A144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1:18-25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Son of David </a:t>
            </a:r>
            <a:r>
              <a:rPr lang="en-US" sz="4000" b="1" u="sng" dirty="0">
                <a:latin typeface="Baskerville" panose="02020502070401020303" pitchFamily="18" charset="0"/>
                <a:ea typeface="Baskerville" panose="02020502070401020303" pitchFamily="18" charset="0"/>
              </a:rPr>
              <a:t>and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Son of God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Marriage: civil contract, begins with engagement or betrothal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Deut. 22:23-27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Divine communication: angels and dreams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Biblical birth announcements (Ishmael, Isaac, Solomon, Josiah) </a:t>
            </a:r>
          </a:p>
        </p:txBody>
      </p:sp>
    </p:spTree>
    <p:extLst>
      <p:ext uri="{BB962C8B-B14F-4D97-AF65-F5344CB8AC3E}">
        <p14:creationId xmlns:p14="http://schemas.microsoft.com/office/powerpoint/2010/main" val="10059561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4C3BEE-8C78-A302-1FB5-FD3B741B7D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51C737-A132-1862-F72F-FB5C355E6778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2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After Jesus was born in Bethlehem in Judea, during the time of King Herod, Magi from the east came to Jerusalem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and asked, “Where is the one who has been born king of the Jews? We saw his star when it rose and have come to worship him.”…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023660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C497E7-1C44-4A12-B09B-285199F76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601D62-8164-7B80-061E-701DD1310BD3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2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parallels between Moses and Jesus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Magi: originally, priests who could interpret dreams; astrologers/astronomers looking to the stars for signs about major events; models for Gentile </a:t>
            </a:r>
            <a:r>
              <a:rPr lang="en-US" sz="4000">
                <a:latin typeface="Baskerville" panose="02020502070401020303" pitchFamily="18" charset="0"/>
                <a:ea typeface="Baskerville" panose="02020502070401020303" pitchFamily="18" charset="0"/>
              </a:rPr>
              <a:t>believers (“paying homage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”)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Herod, “king of the Jews”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Foreshadowing of the Passion</a:t>
            </a:r>
          </a:p>
        </p:txBody>
      </p:sp>
    </p:spTree>
    <p:extLst>
      <p:ext uri="{BB962C8B-B14F-4D97-AF65-F5344CB8AC3E}">
        <p14:creationId xmlns:p14="http://schemas.microsoft.com/office/powerpoint/2010/main" val="16384846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5299EB6-57C8-51F4-144E-5AAEADEE14AD}"/>
              </a:ext>
            </a:extLst>
          </p:cNvPr>
          <p:cNvSpPr txBox="1"/>
          <p:nvPr/>
        </p:nvSpPr>
        <p:spPr>
          <a:xfrm>
            <a:off x="881605" y="859065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Looking ahead…</a:t>
            </a:r>
            <a:endParaRPr lang="en-US" sz="48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endParaRPr lang="en-US" sz="14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Two weeks of extended small-group time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Matthew 3: John the Baptist, Jesus’s baptism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Matthew 4: Testing in the wilderness; Jesus begins to teach, call disciples, heal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7102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614FBA8-D3B8-0616-8892-CA269A82B8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273A68E-40B3-9E18-F844-43CF9241795E}"/>
              </a:ext>
            </a:extLst>
          </p:cNvPr>
          <p:cNvSpPr txBox="1"/>
          <p:nvPr/>
        </p:nvSpPr>
        <p:spPr>
          <a:xfrm>
            <a:off x="881605" y="651316"/>
            <a:ext cx="10428790" cy="555536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pPr algn="ctr"/>
            <a:endParaRPr lang="en-US" sz="6000" dirty="0">
              <a:latin typeface="Beloved Sans" panose="02000505000000020004" pitchFamily="2" charset="77"/>
            </a:endParaRPr>
          </a:p>
          <a:p>
            <a:pPr algn="ctr"/>
            <a:r>
              <a:rPr lang="en-US" sz="6000" dirty="0">
                <a:latin typeface="Beloved Sans" panose="02000505000000020004" pitchFamily="2" charset="77"/>
              </a:rPr>
              <a:t>Prayer</a:t>
            </a: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  <a:p>
            <a:endParaRPr lang="en-US" sz="4700" dirty="0">
              <a:latin typeface="Beloved Sans" panose="02000505000000020004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692374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AE1CAFC-CE9D-C028-C319-12FB2FBE1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D4454FD-9B3F-A756-ACF7-925C14564094}"/>
              </a:ext>
            </a:extLst>
          </p:cNvPr>
          <p:cNvSpPr txBox="1"/>
          <p:nvPr/>
        </p:nvSpPr>
        <p:spPr>
          <a:xfrm>
            <a:off x="881605" y="742951"/>
            <a:ext cx="10428790" cy="535531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Logistics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Getting in touch:</a:t>
            </a: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Grace: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2"/>
              </a:rPr>
              <a:t>gchoi@grace.org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1028700" lvl="1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Rachel: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3"/>
              </a:rPr>
              <a:t>rkeeler@grace.org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Schedule, recordings, and slides available at: 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  <a:hlinkClick r:id="rId4"/>
              </a:rPr>
              <a:t>www.grace.org/lexwomensgroups </a:t>
            </a: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Book pickup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57240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372CBCC-4947-38C7-09F1-FFF8F3FD33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1812DA-AF37-6FA0-842C-5037BEC070CB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Background on Matthew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Author: Anonymous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Date: ca. 85 AD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Place: Somewhere in Syria or Palestine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Sources: Mark, collection of sayings (“Q”), other material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Context: A Jewish-Christian audience</a:t>
            </a:r>
          </a:p>
          <a:p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7267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C5DE5E-C4D6-B5C1-2275-414DB07504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1CBB16D-CCAD-C4CC-DC6A-9F594DCD7FB9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Jewish Background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Destruction of the Temple in AD 70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Fulfillment of Scripture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Jesus is the definitive and ultimate authority on interpreting the Torah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606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6FC07EE-E14B-96D6-A1DE-4BEDB0CBC9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BDF3018-836A-D7CC-AEA9-6148DF14061B}"/>
              </a:ext>
            </a:extLst>
          </p:cNvPr>
          <p:cNvSpPr txBox="1"/>
          <p:nvPr/>
        </p:nvSpPr>
        <p:spPr>
          <a:xfrm>
            <a:off x="881605" y="742951"/>
            <a:ext cx="10428790" cy="51398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Content</a:t>
            </a:r>
            <a:endParaRPr lang="en-US" sz="1400" dirty="0">
              <a:latin typeface="Beloved Sans" panose="02000505000000020004" pitchFamily="2" charset="77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Five blocks of speeches (5-7, 10, 13, 18, 24-25)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Infancy narrative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Alternating pattern of narrative and speech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Central theme: the Kingdom of God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</a:t>
            </a: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  <a:p>
            <a:pPr marL="742950" indent="-742950">
              <a:buFont typeface="Arial" panose="020B0604020202020204" pitchFamily="34" charset="0"/>
              <a:buChar char="•"/>
            </a:pPr>
            <a:endParaRPr lang="en-US" sz="4000" dirty="0">
              <a:latin typeface="Baskerville" panose="02020502070401020303" pitchFamily="18" charset="0"/>
              <a:ea typeface="Baskerville" panose="02020502070401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666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91C1E8-56E3-63A5-6259-7649EF433E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0FF21EB-F071-FB3F-024A-DB154B1A07F6}"/>
              </a:ext>
            </a:extLst>
          </p:cNvPr>
          <p:cNvSpPr txBox="1"/>
          <p:nvPr/>
        </p:nvSpPr>
        <p:spPr>
          <a:xfrm>
            <a:off x="881605" y="742951"/>
            <a:ext cx="10428790" cy="53860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>
                <a:latin typeface="Beloved Sans" panose="02000505000000020004" pitchFamily="2" charset="77"/>
              </a:rPr>
              <a:t>Summary</a:t>
            </a:r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3700" dirty="0">
                <a:latin typeface="Baskerville" panose="02020502070401020303" pitchFamily="18" charset="0"/>
                <a:ea typeface="Baskerville" panose="02020502070401020303" pitchFamily="18" charset="0"/>
              </a:rPr>
              <a:t>“During the late first century AD., somewhere in Palestine or Syria, a Jewish-Christian evangelist used Mark’s Gospel, a collection of sayings designated by modern scholars as Q, and some special material (M) to write what is known as the ‘Gospel according to Matthew’ for a largely Jewish-Christian community that existed still within the framework of Judaism but was in tension with other Jewish groups.”</a:t>
            </a:r>
          </a:p>
        </p:txBody>
      </p:sp>
    </p:spTree>
    <p:extLst>
      <p:ext uri="{BB962C8B-B14F-4D97-AF65-F5344CB8AC3E}">
        <p14:creationId xmlns:p14="http://schemas.microsoft.com/office/powerpoint/2010/main" val="1832467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4224838-2F5E-DBE9-1400-67B57D650B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9B1E86-0EB3-CBF2-37FF-F22AAA252E63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1:1-17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This is the genealogy of Jesus the Messiah the son of David, the son of Abraham: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2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Abraham was the father of Isaac,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Isaac the father of Jacob,</a:t>
            </a:r>
          </a:p>
          <a:p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Jacob the father of Judah and his brothers,</a:t>
            </a: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3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Judah the father of Perez and Zerah, whose mother was Tamar…</a:t>
            </a:r>
          </a:p>
        </p:txBody>
      </p:sp>
    </p:spTree>
    <p:extLst>
      <p:ext uri="{BB962C8B-B14F-4D97-AF65-F5344CB8AC3E}">
        <p14:creationId xmlns:p14="http://schemas.microsoft.com/office/powerpoint/2010/main" val="13560690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BA2BFC-A311-BC0F-18A2-1F24415285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4A05EE-5060-AA7D-3AD9-C6FD3785BD10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1:1-17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Genealogy: a record of the descent of a person, group, or tribe from their ancestor(s)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Jesus is the Son of David and was born at just the right time in Israel’s history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the inclusion of four women 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Jesus’s roots in the history of Israel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tension between tradition and newness</a:t>
            </a:r>
          </a:p>
        </p:txBody>
      </p:sp>
    </p:spTree>
    <p:extLst>
      <p:ext uri="{BB962C8B-B14F-4D97-AF65-F5344CB8AC3E}">
        <p14:creationId xmlns:p14="http://schemas.microsoft.com/office/powerpoint/2010/main" val="30236398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A8A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0FAA757-975F-AC0A-EE89-6B24E23F28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69DC072-7BA6-737E-8FEC-1A6386F17DA5}"/>
              </a:ext>
            </a:extLst>
          </p:cNvPr>
          <p:cNvSpPr txBox="1"/>
          <p:nvPr/>
        </p:nvSpPr>
        <p:spPr>
          <a:xfrm>
            <a:off x="881605" y="666705"/>
            <a:ext cx="10428790" cy="53399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700" dirty="0">
                <a:latin typeface="Beloved Sans" panose="02000505000000020004" pitchFamily="2" charset="77"/>
              </a:rPr>
              <a:t>Matthew 1:18-25</a:t>
            </a:r>
          </a:p>
          <a:p>
            <a:endParaRPr lang="en-US" sz="1400" dirty="0">
              <a:latin typeface="Beloved Sans" panose="02000505000000020004" pitchFamily="2" charset="77"/>
            </a:endParaRPr>
          </a:p>
          <a:p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18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This is how the birth of Jesus the Messiah came about: His mother Mary was pledged to be married to Joseph, but before they came together, she was found to be pregnant through the Holy Spirit. </a:t>
            </a:r>
            <a:r>
              <a:rPr lang="en-US" sz="4000" baseline="30000" dirty="0">
                <a:latin typeface="Baskerville" panose="02020502070401020303" pitchFamily="18" charset="0"/>
                <a:ea typeface="Baskerville" panose="02020502070401020303" pitchFamily="18" charset="0"/>
              </a:rPr>
              <a:t>19</a:t>
            </a:r>
            <a:r>
              <a:rPr lang="en-US" sz="4000" dirty="0">
                <a:latin typeface="Baskerville" panose="02020502070401020303" pitchFamily="18" charset="0"/>
                <a:ea typeface="Baskerville" panose="02020502070401020303" pitchFamily="18" charset="0"/>
              </a:rPr>
              <a:t> Because Joseph her husband was faithful to the law, and yet did not want to expose her to public disgrace, he had in mind to divorce her...</a:t>
            </a:r>
          </a:p>
        </p:txBody>
      </p:sp>
    </p:spTree>
    <p:extLst>
      <p:ext uri="{BB962C8B-B14F-4D97-AF65-F5344CB8AC3E}">
        <p14:creationId xmlns:p14="http://schemas.microsoft.com/office/powerpoint/2010/main" val="35255756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11238</TotalTime>
  <Words>582</Words>
  <Application>Microsoft Macintosh PowerPoint</Application>
  <PresentationFormat>Widescreen</PresentationFormat>
  <Paragraphs>77</Paragraphs>
  <Slides>14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Baskerville</vt:lpstr>
      <vt:lpstr>Beloved Sans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Keeler</dc:creator>
  <cp:lastModifiedBy>Rachel Keeler</cp:lastModifiedBy>
  <cp:revision>2</cp:revision>
  <dcterms:created xsi:type="dcterms:W3CDTF">2023-09-23T01:00:28Z</dcterms:created>
  <dcterms:modified xsi:type="dcterms:W3CDTF">2024-09-24T15:39:04Z</dcterms:modified>
</cp:coreProperties>
</file>