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289" r:id="rId3"/>
    <p:sldId id="292" r:id="rId4"/>
    <p:sldId id="284" r:id="rId5"/>
    <p:sldId id="293" r:id="rId6"/>
    <p:sldId id="294" r:id="rId7"/>
    <p:sldId id="295" r:id="rId8"/>
    <p:sldId id="283" r:id="rId9"/>
    <p:sldId id="296" r:id="rId10"/>
    <p:sldId id="290" r:id="rId11"/>
    <p:sldId id="291" r:id="rId12"/>
    <p:sldId id="297" r:id="rId13"/>
    <p:sldId id="298" r:id="rId14"/>
    <p:sldId id="299" r:id="rId15"/>
    <p:sldId id="285" r:id="rId16"/>
    <p:sldId id="28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B8920A-58F7-7548-9468-00E699C1AB44}" v="8" dt="2022-10-04T01:22:07.6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68"/>
    <p:restoredTop sz="95781"/>
  </p:normalViewPr>
  <p:slideViewPr>
    <p:cSldViewPr snapToGrid="0" snapToObjects="1">
      <p:cViewPr varScale="1">
        <p:scale>
          <a:sx n="104" d="100"/>
          <a:sy n="104" d="100"/>
        </p:scale>
        <p:origin x="240"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6BB8920A-58F7-7548-9468-00E699C1AB44}"/>
    <pc:docChg chg="undo custSel addSld delSld modSld">
      <pc:chgData name="Rachel Keeler" userId="4db9b7d9-2fc6-4369-9fe9-4ed3570fbc23" providerId="ADAL" clId="{6BB8920A-58F7-7548-9468-00E699C1AB44}" dt="2022-10-04T03:22:10.196" v="1274" actId="20577"/>
      <pc:docMkLst>
        <pc:docMk/>
      </pc:docMkLst>
      <pc:sldChg chg="addSp delSp modSp mod setBg">
        <pc:chgData name="Rachel Keeler" userId="4db9b7d9-2fc6-4369-9fe9-4ed3570fbc23" providerId="ADAL" clId="{6BB8920A-58F7-7548-9468-00E699C1AB44}" dt="2022-10-03T21:36:46.922" v="59" actId="26606"/>
        <pc:sldMkLst>
          <pc:docMk/>
          <pc:sldMk cId="2401485432" sldId="261"/>
        </pc:sldMkLst>
        <pc:picChg chg="add mod">
          <ac:chgData name="Rachel Keeler" userId="4db9b7d9-2fc6-4369-9fe9-4ed3570fbc23" providerId="ADAL" clId="{6BB8920A-58F7-7548-9468-00E699C1AB44}" dt="2022-10-03T21:36:46.922" v="59" actId="26606"/>
          <ac:picMkLst>
            <pc:docMk/>
            <pc:sldMk cId="2401485432" sldId="261"/>
            <ac:picMk id="3" creationId="{A0565CE7-0EDC-5D09-9745-8E6A1EFDB09A}"/>
          </ac:picMkLst>
        </pc:picChg>
        <pc:picChg chg="del">
          <ac:chgData name="Rachel Keeler" userId="4db9b7d9-2fc6-4369-9fe9-4ed3570fbc23" providerId="ADAL" clId="{6BB8920A-58F7-7548-9468-00E699C1AB44}" dt="2022-10-03T21:36:32.104" v="54" actId="478"/>
          <ac:picMkLst>
            <pc:docMk/>
            <pc:sldMk cId="2401485432" sldId="261"/>
            <ac:picMk id="4" creationId="{2EB91756-B4E2-BA43-C0C7-399234D764DC}"/>
          </ac:picMkLst>
        </pc:picChg>
      </pc:sldChg>
      <pc:sldChg chg="del">
        <pc:chgData name="Rachel Keeler" userId="4db9b7d9-2fc6-4369-9fe9-4ed3570fbc23" providerId="ADAL" clId="{6BB8920A-58F7-7548-9468-00E699C1AB44}" dt="2022-10-03T21:41:24.415" v="230" actId="2696"/>
        <pc:sldMkLst>
          <pc:docMk/>
          <pc:sldMk cId="4246524500" sldId="266"/>
        </pc:sldMkLst>
      </pc:sldChg>
      <pc:sldChg chg="del">
        <pc:chgData name="Rachel Keeler" userId="4db9b7d9-2fc6-4369-9fe9-4ed3570fbc23" providerId="ADAL" clId="{6BB8920A-58F7-7548-9468-00E699C1AB44}" dt="2022-10-02T23:43:50.586" v="0" actId="2696"/>
        <pc:sldMkLst>
          <pc:docMk/>
          <pc:sldMk cId="2690152759" sldId="276"/>
        </pc:sldMkLst>
      </pc:sldChg>
      <pc:sldChg chg="del">
        <pc:chgData name="Rachel Keeler" userId="4db9b7d9-2fc6-4369-9fe9-4ed3570fbc23" providerId="ADAL" clId="{6BB8920A-58F7-7548-9468-00E699C1AB44}" dt="2022-10-03T21:39:45.831" v="158" actId="2696"/>
        <pc:sldMkLst>
          <pc:docMk/>
          <pc:sldMk cId="3092378309" sldId="277"/>
        </pc:sldMkLst>
      </pc:sldChg>
      <pc:sldChg chg="del">
        <pc:chgData name="Rachel Keeler" userId="4db9b7d9-2fc6-4369-9fe9-4ed3570fbc23" providerId="ADAL" clId="{6BB8920A-58F7-7548-9468-00E699C1AB44}" dt="2022-10-03T21:39:48.131" v="159" actId="2696"/>
        <pc:sldMkLst>
          <pc:docMk/>
          <pc:sldMk cId="3920178214" sldId="280"/>
        </pc:sldMkLst>
      </pc:sldChg>
      <pc:sldChg chg="del">
        <pc:chgData name="Rachel Keeler" userId="4db9b7d9-2fc6-4369-9fe9-4ed3570fbc23" providerId="ADAL" clId="{6BB8920A-58F7-7548-9468-00E699C1AB44}" dt="2022-10-03T21:39:50.498" v="160" actId="2696"/>
        <pc:sldMkLst>
          <pc:docMk/>
          <pc:sldMk cId="2407160963" sldId="281"/>
        </pc:sldMkLst>
      </pc:sldChg>
      <pc:sldChg chg="del">
        <pc:chgData name="Rachel Keeler" userId="4db9b7d9-2fc6-4369-9fe9-4ed3570fbc23" providerId="ADAL" clId="{6BB8920A-58F7-7548-9468-00E699C1AB44}" dt="2022-10-03T21:40:29.590" v="191" actId="2696"/>
        <pc:sldMkLst>
          <pc:docMk/>
          <pc:sldMk cId="49097699" sldId="282"/>
        </pc:sldMkLst>
      </pc:sldChg>
      <pc:sldChg chg="modSp mod">
        <pc:chgData name="Rachel Keeler" userId="4db9b7d9-2fc6-4369-9fe9-4ed3570fbc23" providerId="ADAL" clId="{6BB8920A-58F7-7548-9468-00E699C1AB44}" dt="2022-10-04T01:56:17.147" v="958" actId="20577"/>
        <pc:sldMkLst>
          <pc:docMk/>
          <pc:sldMk cId="2121794565" sldId="283"/>
        </pc:sldMkLst>
        <pc:spChg chg="mod">
          <ac:chgData name="Rachel Keeler" userId="4db9b7d9-2fc6-4369-9fe9-4ed3570fbc23" providerId="ADAL" clId="{6BB8920A-58F7-7548-9468-00E699C1AB44}" dt="2022-10-04T01:56:17.147" v="958" actId="20577"/>
          <ac:spMkLst>
            <pc:docMk/>
            <pc:sldMk cId="2121794565" sldId="283"/>
            <ac:spMk id="4" creationId="{797E52C6-31CB-074E-B2A2-B9A9F9419D1E}"/>
          </ac:spMkLst>
        </pc:spChg>
      </pc:sldChg>
      <pc:sldChg chg="modSp mod">
        <pc:chgData name="Rachel Keeler" userId="4db9b7d9-2fc6-4369-9fe9-4ed3570fbc23" providerId="ADAL" clId="{6BB8920A-58F7-7548-9468-00E699C1AB44}" dt="2022-10-04T01:20:06.135" v="634" actId="20577"/>
        <pc:sldMkLst>
          <pc:docMk/>
          <pc:sldMk cId="2845557313" sldId="284"/>
        </pc:sldMkLst>
        <pc:spChg chg="mod">
          <ac:chgData name="Rachel Keeler" userId="4db9b7d9-2fc6-4369-9fe9-4ed3570fbc23" providerId="ADAL" clId="{6BB8920A-58F7-7548-9468-00E699C1AB44}" dt="2022-10-04T01:20:06.135" v="634" actId="20577"/>
          <ac:spMkLst>
            <pc:docMk/>
            <pc:sldMk cId="2845557313" sldId="284"/>
            <ac:spMk id="4" creationId="{797E52C6-31CB-074E-B2A2-B9A9F9419D1E}"/>
          </ac:spMkLst>
        </pc:spChg>
      </pc:sldChg>
      <pc:sldChg chg="modSp mod">
        <pc:chgData name="Rachel Keeler" userId="4db9b7d9-2fc6-4369-9fe9-4ed3570fbc23" providerId="ADAL" clId="{6BB8920A-58F7-7548-9468-00E699C1AB44}" dt="2022-10-04T03:22:10.196" v="1274" actId="20577"/>
        <pc:sldMkLst>
          <pc:docMk/>
          <pc:sldMk cId="1230053615" sldId="285"/>
        </pc:sldMkLst>
        <pc:spChg chg="mod">
          <ac:chgData name="Rachel Keeler" userId="4db9b7d9-2fc6-4369-9fe9-4ed3570fbc23" providerId="ADAL" clId="{6BB8920A-58F7-7548-9468-00E699C1AB44}" dt="2022-10-04T03:22:10.196" v="1274" actId="20577"/>
          <ac:spMkLst>
            <pc:docMk/>
            <pc:sldMk cId="1230053615" sldId="285"/>
            <ac:spMk id="4" creationId="{797E52C6-31CB-074E-B2A2-B9A9F9419D1E}"/>
          </ac:spMkLst>
        </pc:spChg>
      </pc:sldChg>
      <pc:sldChg chg="del">
        <pc:chgData name="Rachel Keeler" userId="4db9b7d9-2fc6-4369-9fe9-4ed3570fbc23" providerId="ADAL" clId="{6BB8920A-58F7-7548-9468-00E699C1AB44}" dt="2022-10-03T21:40:36.725" v="192" actId="2696"/>
        <pc:sldMkLst>
          <pc:docMk/>
          <pc:sldMk cId="3392339408" sldId="286"/>
        </pc:sldMkLst>
      </pc:sldChg>
      <pc:sldChg chg="del">
        <pc:chgData name="Rachel Keeler" userId="4db9b7d9-2fc6-4369-9fe9-4ed3570fbc23" providerId="ADAL" clId="{6BB8920A-58F7-7548-9468-00E699C1AB44}" dt="2022-10-03T21:40:36.725" v="192" actId="2696"/>
        <pc:sldMkLst>
          <pc:docMk/>
          <pc:sldMk cId="1312128881" sldId="287"/>
        </pc:sldMkLst>
      </pc:sldChg>
      <pc:sldChg chg="addSp delSp modSp mod setBg">
        <pc:chgData name="Rachel Keeler" userId="4db9b7d9-2fc6-4369-9fe9-4ed3570fbc23" providerId="ADAL" clId="{6BB8920A-58F7-7548-9468-00E699C1AB44}" dt="2022-10-03T21:43:08.565" v="263" actId="1076"/>
        <pc:sldMkLst>
          <pc:docMk/>
          <pc:sldMk cId="3636787451" sldId="288"/>
        </pc:sldMkLst>
        <pc:spChg chg="del mod">
          <ac:chgData name="Rachel Keeler" userId="4db9b7d9-2fc6-4369-9fe9-4ed3570fbc23" providerId="ADAL" clId="{6BB8920A-58F7-7548-9468-00E699C1AB44}" dt="2022-10-03T21:41:30.436" v="232" actId="478"/>
          <ac:spMkLst>
            <pc:docMk/>
            <pc:sldMk cId="3636787451" sldId="288"/>
            <ac:spMk id="4" creationId="{797E52C6-31CB-074E-B2A2-B9A9F9419D1E}"/>
          </ac:spMkLst>
        </pc:spChg>
        <pc:spChg chg="add mod">
          <ac:chgData name="Rachel Keeler" userId="4db9b7d9-2fc6-4369-9fe9-4ed3570fbc23" providerId="ADAL" clId="{6BB8920A-58F7-7548-9468-00E699C1AB44}" dt="2022-10-03T21:43:08.565" v="263" actId="1076"/>
          <ac:spMkLst>
            <pc:docMk/>
            <pc:sldMk cId="3636787451" sldId="288"/>
            <ac:spMk id="6" creationId="{C5B9667B-EE2F-9DCA-1DA2-E18675F40C3D}"/>
          </ac:spMkLst>
        </pc:spChg>
        <pc:picChg chg="del">
          <ac:chgData name="Rachel Keeler" userId="4db9b7d9-2fc6-4369-9fe9-4ed3570fbc23" providerId="ADAL" clId="{6BB8920A-58F7-7548-9468-00E699C1AB44}" dt="2022-10-03T21:41:32.317" v="233" actId="478"/>
          <ac:picMkLst>
            <pc:docMk/>
            <pc:sldMk cId="3636787451" sldId="288"/>
            <ac:picMk id="3" creationId="{C3AE72B0-8E7E-AA43-8995-B2B0FFD47320}"/>
          </ac:picMkLst>
        </pc:picChg>
        <pc:picChg chg="add mod">
          <ac:chgData name="Rachel Keeler" userId="4db9b7d9-2fc6-4369-9fe9-4ed3570fbc23" providerId="ADAL" clId="{6BB8920A-58F7-7548-9468-00E699C1AB44}" dt="2022-10-03T21:42:04.178" v="239" actId="14100"/>
          <ac:picMkLst>
            <pc:docMk/>
            <pc:sldMk cId="3636787451" sldId="288"/>
            <ac:picMk id="5" creationId="{630A88A1-DE0A-F21F-EDF6-7405AA165CBC}"/>
          </ac:picMkLst>
        </pc:picChg>
      </pc:sldChg>
      <pc:sldChg chg="modSp mod">
        <pc:chgData name="Rachel Keeler" userId="4db9b7d9-2fc6-4369-9fe9-4ed3570fbc23" providerId="ADAL" clId="{6BB8920A-58F7-7548-9468-00E699C1AB44}" dt="2022-10-04T01:19:02.479" v="630" actId="20577"/>
        <pc:sldMkLst>
          <pc:docMk/>
          <pc:sldMk cId="1772170403" sldId="289"/>
        </pc:sldMkLst>
        <pc:spChg chg="mod">
          <ac:chgData name="Rachel Keeler" userId="4db9b7d9-2fc6-4369-9fe9-4ed3570fbc23" providerId="ADAL" clId="{6BB8920A-58F7-7548-9468-00E699C1AB44}" dt="2022-10-04T01:19:02.479" v="630" actId="20577"/>
          <ac:spMkLst>
            <pc:docMk/>
            <pc:sldMk cId="1772170403" sldId="289"/>
            <ac:spMk id="4" creationId="{797E52C6-31CB-074E-B2A2-B9A9F9419D1E}"/>
          </ac:spMkLst>
        </pc:spChg>
      </pc:sldChg>
      <pc:sldChg chg="modSp add mod">
        <pc:chgData name="Rachel Keeler" userId="4db9b7d9-2fc6-4369-9fe9-4ed3570fbc23" providerId="ADAL" clId="{6BB8920A-58F7-7548-9468-00E699C1AB44}" dt="2022-10-04T02:27:27.251" v="1064" actId="20577"/>
        <pc:sldMkLst>
          <pc:docMk/>
          <pc:sldMk cId="1559242091" sldId="290"/>
        </pc:sldMkLst>
        <pc:spChg chg="mod">
          <ac:chgData name="Rachel Keeler" userId="4db9b7d9-2fc6-4369-9fe9-4ed3570fbc23" providerId="ADAL" clId="{6BB8920A-58F7-7548-9468-00E699C1AB44}" dt="2022-10-04T02:27:27.251" v="1064" actId="20577"/>
          <ac:spMkLst>
            <pc:docMk/>
            <pc:sldMk cId="1559242091" sldId="290"/>
            <ac:spMk id="4" creationId="{797E52C6-31CB-074E-B2A2-B9A9F9419D1E}"/>
          </ac:spMkLst>
        </pc:spChg>
      </pc:sldChg>
      <pc:sldChg chg="modSp add mod">
        <pc:chgData name="Rachel Keeler" userId="4db9b7d9-2fc6-4369-9fe9-4ed3570fbc23" providerId="ADAL" clId="{6BB8920A-58F7-7548-9468-00E699C1AB44}" dt="2022-10-04T02:38:48.836" v="1118" actId="20577"/>
        <pc:sldMkLst>
          <pc:docMk/>
          <pc:sldMk cId="2604703556" sldId="291"/>
        </pc:sldMkLst>
        <pc:spChg chg="mod">
          <ac:chgData name="Rachel Keeler" userId="4db9b7d9-2fc6-4369-9fe9-4ed3570fbc23" providerId="ADAL" clId="{6BB8920A-58F7-7548-9468-00E699C1AB44}" dt="2022-10-04T02:38:48.836" v="1118" actId="20577"/>
          <ac:spMkLst>
            <pc:docMk/>
            <pc:sldMk cId="2604703556" sldId="291"/>
            <ac:spMk id="4" creationId="{797E52C6-31CB-074E-B2A2-B9A9F9419D1E}"/>
          </ac:spMkLst>
        </pc:spChg>
      </pc:sldChg>
      <pc:sldChg chg="addSp delSp modSp new mod setBg">
        <pc:chgData name="Rachel Keeler" userId="4db9b7d9-2fc6-4369-9fe9-4ed3570fbc23" providerId="ADAL" clId="{6BB8920A-58F7-7548-9468-00E699C1AB44}" dt="2022-10-04T00:24:17.317" v="278"/>
        <pc:sldMkLst>
          <pc:docMk/>
          <pc:sldMk cId="1014553121" sldId="292"/>
        </pc:sldMkLst>
        <pc:spChg chg="add del mod">
          <ac:chgData name="Rachel Keeler" userId="4db9b7d9-2fc6-4369-9fe9-4ed3570fbc23" providerId="ADAL" clId="{6BB8920A-58F7-7548-9468-00E699C1AB44}" dt="2022-10-04T00:24:17.317" v="278"/>
          <ac:spMkLst>
            <pc:docMk/>
            <pc:sldMk cId="1014553121" sldId="292"/>
            <ac:spMk id="4" creationId="{E55694E9-BEE7-A283-9974-39FE46677F74}"/>
          </ac:spMkLst>
        </pc:spChg>
        <pc:picChg chg="add mod">
          <ac:chgData name="Rachel Keeler" userId="4db9b7d9-2fc6-4369-9fe9-4ed3570fbc23" providerId="ADAL" clId="{6BB8920A-58F7-7548-9468-00E699C1AB44}" dt="2022-10-04T00:24:12.999" v="276" actId="26606"/>
          <ac:picMkLst>
            <pc:docMk/>
            <pc:sldMk cId="1014553121" sldId="292"/>
            <ac:picMk id="3" creationId="{7728893D-A05F-EA2D-96DF-D65BEEEFF0E2}"/>
          </ac:picMkLst>
        </pc:picChg>
      </pc:sldChg>
      <pc:sldChg chg="modSp add mod">
        <pc:chgData name="Rachel Keeler" userId="4db9b7d9-2fc6-4369-9fe9-4ed3570fbc23" providerId="ADAL" clId="{6BB8920A-58F7-7548-9468-00E699C1AB44}" dt="2022-10-04T01:22:43.116" v="724"/>
        <pc:sldMkLst>
          <pc:docMk/>
          <pc:sldMk cId="1878195295" sldId="293"/>
        </pc:sldMkLst>
        <pc:spChg chg="mod">
          <ac:chgData name="Rachel Keeler" userId="4db9b7d9-2fc6-4369-9fe9-4ed3570fbc23" providerId="ADAL" clId="{6BB8920A-58F7-7548-9468-00E699C1AB44}" dt="2022-10-04T01:22:43.116" v="724"/>
          <ac:spMkLst>
            <pc:docMk/>
            <pc:sldMk cId="1878195295" sldId="293"/>
            <ac:spMk id="4" creationId="{797E52C6-31CB-074E-B2A2-B9A9F9419D1E}"/>
          </ac:spMkLst>
        </pc:spChg>
      </pc:sldChg>
      <pc:sldChg chg="modSp add mod">
        <pc:chgData name="Rachel Keeler" userId="4db9b7d9-2fc6-4369-9fe9-4ed3570fbc23" providerId="ADAL" clId="{6BB8920A-58F7-7548-9468-00E699C1AB44}" dt="2022-10-04T01:26:31.773" v="810" actId="5793"/>
        <pc:sldMkLst>
          <pc:docMk/>
          <pc:sldMk cId="789914745" sldId="294"/>
        </pc:sldMkLst>
        <pc:spChg chg="mod">
          <ac:chgData name="Rachel Keeler" userId="4db9b7d9-2fc6-4369-9fe9-4ed3570fbc23" providerId="ADAL" clId="{6BB8920A-58F7-7548-9468-00E699C1AB44}" dt="2022-10-04T01:26:31.773" v="810" actId="5793"/>
          <ac:spMkLst>
            <pc:docMk/>
            <pc:sldMk cId="789914745" sldId="294"/>
            <ac:spMk id="4" creationId="{797E52C6-31CB-074E-B2A2-B9A9F9419D1E}"/>
          </ac:spMkLst>
        </pc:spChg>
      </pc:sldChg>
      <pc:sldChg chg="modSp add mod">
        <pc:chgData name="Rachel Keeler" userId="4db9b7d9-2fc6-4369-9fe9-4ed3570fbc23" providerId="ADAL" clId="{6BB8920A-58F7-7548-9468-00E699C1AB44}" dt="2022-10-04T01:29:30.009" v="835" actId="20577"/>
        <pc:sldMkLst>
          <pc:docMk/>
          <pc:sldMk cId="3170023975" sldId="295"/>
        </pc:sldMkLst>
        <pc:spChg chg="mod">
          <ac:chgData name="Rachel Keeler" userId="4db9b7d9-2fc6-4369-9fe9-4ed3570fbc23" providerId="ADAL" clId="{6BB8920A-58F7-7548-9468-00E699C1AB44}" dt="2022-10-04T01:29:30.009" v="835" actId="20577"/>
          <ac:spMkLst>
            <pc:docMk/>
            <pc:sldMk cId="3170023975" sldId="295"/>
            <ac:spMk id="4" creationId="{797E52C6-31CB-074E-B2A2-B9A9F9419D1E}"/>
          </ac:spMkLst>
        </pc:spChg>
      </pc:sldChg>
      <pc:sldChg chg="modSp add mod">
        <pc:chgData name="Rachel Keeler" userId="4db9b7d9-2fc6-4369-9fe9-4ed3570fbc23" providerId="ADAL" clId="{6BB8920A-58F7-7548-9468-00E699C1AB44}" dt="2022-10-04T01:58:06.656" v="972" actId="20577"/>
        <pc:sldMkLst>
          <pc:docMk/>
          <pc:sldMk cId="1821185279" sldId="296"/>
        </pc:sldMkLst>
        <pc:spChg chg="mod">
          <ac:chgData name="Rachel Keeler" userId="4db9b7d9-2fc6-4369-9fe9-4ed3570fbc23" providerId="ADAL" clId="{6BB8920A-58F7-7548-9468-00E699C1AB44}" dt="2022-10-04T01:58:06.656" v="972" actId="20577"/>
          <ac:spMkLst>
            <pc:docMk/>
            <pc:sldMk cId="1821185279" sldId="296"/>
            <ac:spMk id="4" creationId="{797E52C6-31CB-074E-B2A2-B9A9F9419D1E}"/>
          </ac:spMkLst>
        </pc:spChg>
      </pc:sldChg>
      <pc:sldChg chg="modSp add mod">
        <pc:chgData name="Rachel Keeler" userId="4db9b7d9-2fc6-4369-9fe9-4ed3570fbc23" providerId="ADAL" clId="{6BB8920A-58F7-7548-9468-00E699C1AB44}" dt="2022-10-04T02:39:20.284" v="1137" actId="20577"/>
        <pc:sldMkLst>
          <pc:docMk/>
          <pc:sldMk cId="812854236" sldId="297"/>
        </pc:sldMkLst>
        <pc:spChg chg="mod">
          <ac:chgData name="Rachel Keeler" userId="4db9b7d9-2fc6-4369-9fe9-4ed3570fbc23" providerId="ADAL" clId="{6BB8920A-58F7-7548-9468-00E699C1AB44}" dt="2022-10-04T02:39:20.284" v="1137" actId="20577"/>
          <ac:spMkLst>
            <pc:docMk/>
            <pc:sldMk cId="812854236" sldId="297"/>
            <ac:spMk id="4" creationId="{797E52C6-31CB-074E-B2A2-B9A9F9419D1E}"/>
          </ac:spMkLst>
        </pc:spChg>
      </pc:sldChg>
      <pc:sldChg chg="modSp add mod">
        <pc:chgData name="Rachel Keeler" userId="4db9b7d9-2fc6-4369-9fe9-4ed3570fbc23" providerId="ADAL" clId="{6BB8920A-58F7-7548-9468-00E699C1AB44}" dt="2022-10-04T03:08:35.267" v="1166" actId="5793"/>
        <pc:sldMkLst>
          <pc:docMk/>
          <pc:sldMk cId="593242739" sldId="298"/>
        </pc:sldMkLst>
        <pc:spChg chg="mod">
          <ac:chgData name="Rachel Keeler" userId="4db9b7d9-2fc6-4369-9fe9-4ed3570fbc23" providerId="ADAL" clId="{6BB8920A-58F7-7548-9468-00E699C1AB44}" dt="2022-10-04T03:08:35.267" v="1166" actId="5793"/>
          <ac:spMkLst>
            <pc:docMk/>
            <pc:sldMk cId="593242739" sldId="298"/>
            <ac:spMk id="4" creationId="{797E52C6-31CB-074E-B2A2-B9A9F9419D1E}"/>
          </ac:spMkLst>
        </pc:spChg>
      </pc:sldChg>
      <pc:sldChg chg="modSp add mod">
        <pc:chgData name="Rachel Keeler" userId="4db9b7d9-2fc6-4369-9fe9-4ed3570fbc23" providerId="ADAL" clId="{6BB8920A-58F7-7548-9468-00E699C1AB44}" dt="2022-10-04T03:16:27.918" v="1218" actId="255"/>
        <pc:sldMkLst>
          <pc:docMk/>
          <pc:sldMk cId="1137122035" sldId="299"/>
        </pc:sldMkLst>
        <pc:spChg chg="mod">
          <ac:chgData name="Rachel Keeler" userId="4db9b7d9-2fc6-4369-9fe9-4ed3570fbc23" providerId="ADAL" clId="{6BB8920A-58F7-7548-9468-00E699C1AB44}" dt="2022-10-04T03:16:27.918" v="1218" actId="255"/>
          <ac:spMkLst>
            <pc:docMk/>
            <pc:sldMk cId="1137122035" sldId="299"/>
            <ac:spMk id="4" creationId="{797E52C6-31CB-074E-B2A2-B9A9F9419D1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10/2/22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10/2/22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10/2/22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10/2/22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10/2/22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10/2/22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10/2/22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10/2/22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10/2/22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10/2/22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10/2/22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10/2/22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mailto:glee@grace.org" TargetMode="External"/><Relationship Id="rId4" Type="http://schemas.openxmlformats.org/officeDocument/2006/relationships/hyperlink" Target="http://www.grace.org/lexwomensgroup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A0565CE7-0EDC-5D09-9745-8E6A1EFDB09A}"/>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Exodus 31:1-11</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Exodus: “exit” or “departure” </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relationship between the Lord and Israel </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Ex. 25:1–31:18: “Instructions for Israel’s Worship” </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Ex. 25:8–9: “Then have them make a sanctuary for me, and I will dwell among them. Make this tabernacle and all its furnishings exactly like the pattern I will show you.”  </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Bezalel and Oholiab: “filled with the Spirit of God”</a:t>
            </a:r>
          </a:p>
        </p:txBody>
      </p:sp>
    </p:spTree>
    <p:extLst>
      <p:ext uri="{BB962C8B-B14F-4D97-AF65-F5344CB8AC3E}">
        <p14:creationId xmlns:p14="http://schemas.microsoft.com/office/powerpoint/2010/main" val="1559242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Numbers 11:16-30</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Num. 1:1-2: “The Lord spoke to Moses in the tent of meeting in the Desert of Sinai on the first day of the second month of the second year after the Israelites came out of Egypt. He said: ‘Take a census of the whole Israelite community by their clans and families, listing every man by name, one by one.’” </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“A Tale of Two Generations of Israelites, One Faithless and One Faithful”</a:t>
            </a:r>
          </a:p>
        </p:txBody>
      </p:sp>
    </p:spTree>
    <p:extLst>
      <p:ext uri="{BB962C8B-B14F-4D97-AF65-F5344CB8AC3E}">
        <p14:creationId xmlns:p14="http://schemas.microsoft.com/office/powerpoint/2010/main" val="2604703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Numbers 11:16-30</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Num. 11:1: “Now the people complained about their hardships in the hearing of the Lord, and when he heard them his anger was aroused.”</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Num. 11:4-5: “The rabble with them began to crave other food, and again the Israelites started wailing and said, ‘If only we had meat to eat! We remember the fish we ate in Egypt at no cost—also the cucumbers, melons, leeks, onions and garlic.’”</a:t>
            </a:r>
          </a:p>
        </p:txBody>
      </p:sp>
    </p:spTree>
    <p:extLst>
      <p:ext uri="{BB962C8B-B14F-4D97-AF65-F5344CB8AC3E}">
        <p14:creationId xmlns:p14="http://schemas.microsoft.com/office/powerpoint/2010/main" val="812854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Numbers 11:16-30</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Num. 11:11-15: “‘Why have you brought this trouble on your servant? What have I done to displease you that you put the burden of all these people on me? … Where can I get meat for all these people? They keep wailing to me, “Give us meat to eat!” I cannot carry all these people by myself; the burden is too heavy for me. If this is how you are going to treat me, please go ahead and kill me...’”</a:t>
            </a:r>
          </a:p>
          <a:p>
            <a:endParaRPr lang="en-US" sz="3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593242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4014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Numbers 11:16-30</a:t>
            </a:r>
          </a:p>
          <a:p>
            <a:pPr marL="285750" indent="-285750">
              <a:buFont typeface="Arial" panose="020B0604020202020204" pitchFamily="34" charset="0"/>
              <a:buChar char="•"/>
            </a:pPr>
            <a:r>
              <a:rPr lang="en-US" sz="3300" dirty="0">
                <a:latin typeface="Baskerville" panose="02020502070401020303" pitchFamily="18" charset="0"/>
                <a:ea typeface="Baskerville" panose="02020502070401020303" pitchFamily="18" charset="0"/>
              </a:rPr>
              <a:t>v. 17: “I will come down and speak with you there, and I will take some of the power of the Spirit that is on you and put it on them. They will share the burden of the people with you so that you will not have to carry it alone.”</a:t>
            </a:r>
          </a:p>
          <a:p>
            <a:pPr marL="285750" indent="-285750">
              <a:buFont typeface="Arial" panose="020B0604020202020204" pitchFamily="34" charset="0"/>
              <a:buChar char="•"/>
            </a:pPr>
            <a:r>
              <a:rPr lang="en-US" sz="3300" dirty="0">
                <a:latin typeface="Baskerville" panose="02020502070401020303" pitchFamily="18" charset="0"/>
                <a:ea typeface="Baskerville" panose="02020502070401020303" pitchFamily="18" charset="0"/>
              </a:rPr>
              <a:t>v. 25: “Then the Lord came down in the cloud and spoke with him, and he took some of the power of the Spirit that was on him and put it on the seventy elders. When the Spirit rested on them, they prophesied—but did not do so again.”</a:t>
            </a:r>
          </a:p>
        </p:txBody>
      </p:sp>
    </p:spTree>
    <p:extLst>
      <p:ext uri="{BB962C8B-B14F-4D97-AF65-F5344CB8AC3E}">
        <p14:creationId xmlns:p14="http://schemas.microsoft.com/office/powerpoint/2010/main" val="11371220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798653" y="1042988"/>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Looking ahead to next week:</a:t>
            </a:r>
            <a:endParaRPr lang="en-US" sz="1400" dirty="0">
              <a:latin typeface="Beloved Sans" panose="02000505000000020004" pitchFamily="2" charset="77"/>
            </a:endParaRPr>
          </a:p>
          <a:p>
            <a:pPr marL="285750" indent="-285750">
              <a:buFont typeface="Arial" panose="020B0604020202020204" pitchFamily="34" charset="0"/>
              <a:buChar char="•"/>
            </a:pPr>
            <a:r>
              <a:rPr lang="en-US" sz="4000">
                <a:latin typeface="Baskerville" panose="02020502070401020303" pitchFamily="18" charset="0"/>
                <a:ea typeface="Baskerville" panose="02020502070401020303" pitchFamily="18" charset="0"/>
              </a:rPr>
              <a:t>Small groups </a:t>
            </a:r>
            <a:r>
              <a:rPr lang="en-US" sz="4000" dirty="0">
                <a:latin typeface="Baskerville" panose="02020502070401020303" pitchFamily="18" charset="0"/>
                <a:ea typeface="Baskerville" panose="02020502070401020303" pitchFamily="18" charset="0"/>
              </a:rPr>
              <a:t>only</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Judges 3:7-11</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 Samuel 10:1-11</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1 Samuel 11:1-11</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Judges 3:7: “The Israelites did evil in the eyes of the Lord; they forgot the Lord their God and served the Baals and the </a:t>
            </a:r>
            <a:r>
              <a:rPr lang="en-US" sz="4000" dirty="0" err="1">
                <a:latin typeface="Baskerville" panose="02020502070401020303" pitchFamily="18" charset="0"/>
                <a:ea typeface="Baskerville" panose="02020502070401020303" pitchFamily="18" charset="0"/>
              </a:rPr>
              <a:t>Asherahs</a:t>
            </a:r>
            <a:r>
              <a:rPr lang="en-US" sz="4000" dirty="0">
                <a:latin typeface="Baskerville" panose="02020502070401020303" pitchFamily="18" charset="0"/>
                <a:ea typeface="Baskerville" panose="02020502070401020303" pitchFamily="18" charset="0"/>
              </a:rPr>
              <a:t>.”</a:t>
            </a:r>
          </a:p>
        </p:txBody>
      </p:sp>
    </p:spTree>
    <p:extLst>
      <p:ext uri="{BB962C8B-B14F-4D97-AF65-F5344CB8AC3E}">
        <p14:creationId xmlns:p14="http://schemas.microsoft.com/office/powerpoint/2010/main" val="1230053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630A88A1-DE0A-F21F-EDF6-7405AA165CBC}"/>
              </a:ext>
            </a:extLst>
          </p:cNvPr>
          <p:cNvPicPr>
            <a:picLocks noChangeAspect="1"/>
          </p:cNvPicPr>
          <p:nvPr/>
        </p:nvPicPr>
        <p:blipFill>
          <a:blip r:embed="rId2"/>
          <a:stretch>
            <a:fillRect/>
          </a:stretch>
        </p:blipFill>
        <p:spPr>
          <a:xfrm>
            <a:off x="0" y="0"/>
            <a:ext cx="12191999" cy="6858000"/>
          </a:xfrm>
          <a:prstGeom prst="rect">
            <a:avLst/>
          </a:prstGeom>
        </p:spPr>
      </p:pic>
      <p:sp>
        <p:nvSpPr>
          <p:cNvPr id="6" name="TextBox 5">
            <a:extLst>
              <a:ext uri="{FF2B5EF4-FFF2-40B4-BE49-F238E27FC236}">
                <a16:creationId xmlns:a16="http://schemas.microsoft.com/office/drawing/2014/main" id="{C5B9667B-EE2F-9DCA-1DA2-E18675F40C3D}"/>
              </a:ext>
            </a:extLst>
          </p:cNvPr>
          <p:cNvSpPr txBox="1"/>
          <p:nvPr/>
        </p:nvSpPr>
        <p:spPr>
          <a:xfrm>
            <a:off x="4474413" y="2921168"/>
            <a:ext cx="3243173" cy="1015663"/>
          </a:xfrm>
          <a:prstGeom prst="rect">
            <a:avLst/>
          </a:prstGeom>
          <a:solidFill>
            <a:schemeClr val="bg1"/>
          </a:solidFill>
        </p:spPr>
        <p:txBody>
          <a:bodyPr wrap="square" rtlCol="0">
            <a:spAutoFit/>
          </a:bodyPr>
          <a:lstStyle/>
          <a:p>
            <a:pPr algn="ctr"/>
            <a:r>
              <a:rPr lang="en-US" sz="6000" dirty="0">
                <a:latin typeface="Beloved Sans" panose="02000505000000020004" pitchFamily="2" charset="77"/>
              </a:rPr>
              <a:t>Prayer</a:t>
            </a:r>
            <a:endParaRPr lang="en-US" sz="6000" dirty="0"/>
          </a:p>
        </p:txBody>
      </p:sp>
    </p:spTree>
    <p:extLst>
      <p:ext uri="{BB962C8B-B14F-4D97-AF65-F5344CB8AC3E}">
        <p14:creationId xmlns:p14="http://schemas.microsoft.com/office/powerpoint/2010/main" val="3636787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51398"/>
            <a:ext cx="10428790" cy="4770537"/>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p>
          <a:p>
            <a:pPr marL="285750" indent="-2857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Recordings and slides from each week available at </a:t>
            </a:r>
            <a:r>
              <a:rPr lang="en-US" sz="3200" dirty="0">
                <a:latin typeface="Baskerville" panose="02020502070401020303" pitchFamily="18" charset="0"/>
                <a:ea typeface="Baskerville" panose="02020502070401020303" pitchFamily="18" charset="0"/>
                <a:hlinkClick r:id="rId4"/>
              </a:rPr>
              <a:t>www.grace.org/lexwomensgroups</a:t>
            </a:r>
            <a:endParaRPr lang="en-US" sz="32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Picking up books, lost/extra books: </a:t>
            </a:r>
            <a:r>
              <a:rPr lang="en-US" sz="3200" dirty="0">
                <a:latin typeface="Baskerville" panose="02020502070401020303" pitchFamily="18" charset="0"/>
                <a:ea typeface="Baskerville" panose="02020502070401020303" pitchFamily="18" charset="0"/>
                <a:hlinkClick r:id="rId5"/>
              </a:rPr>
              <a:t>glee@grace.org</a:t>
            </a:r>
            <a:endParaRPr lang="en-US" sz="32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Volunteers needed for Discovery Day, </a:t>
            </a:r>
            <a:r>
              <a:rPr lang="en-US" sz="3200" b="1" dirty="0">
                <a:latin typeface="Baskerville" panose="02020502070401020303" pitchFamily="18" charset="0"/>
                <a:ea typeface="Baskerville" panose="02020502070401020303" pitchFamily="18" charset="0"/>
              </a:rPr>
              <a:t>this Saturday</a:t>
            </a:r>
          </a:p>
          <a:p>
            <a:pPr marL="742950" lvl="1" indent="-2857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Shifts are 8-10am (set up); 10am-12:30pm or 12:30-3pm (station leaders); 3-4pm (break down)</a:t>
            </a:r>
          </a:p>
          <a:p>
            <a:pPr marL="742950" lvl="1" indent="-2857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Talk to or e-mail Rachel or Grace!</a:t>
            </a:r>
          </a:p>
          <a:p>
            <a:pPr marL="285750" indent="-285750">
              <a:buFont typeface="Arial" panose="020B0604020202020204" pitchFamily="34" charset="0"/>
              <a:buChar char="•"/>
            </a:pPr>
            <a:r>
              <a:rPr lang="en-US" sz="3200" dirty="0">
                <a:latin typeface="Baskerville" panose="02020502070401020303" pitchFamily="18" charset="0"/>
                <a:ea typeface="Baskerville" panose="02020502070401020303" pitchFamily="18" charset="0"/>
              </a:rPr>
              <a:t>Rise Up Boston!, Saturday, Oct. 22</a:t>
            </a:r>
            <a:r>
              <a:rPr lang="en-US" sz="3200" baseline="30000" dirty="0">
                <a:latin typeface="Baskerville" panose="02020502070401020303" pitchFamily="18" charset="0"/>
                <a:ea typeface="Baskerville" panose="02020502070401020303" pitchFamily="18" charset="0"/>
              </a:rPr>
              <a:t>nd</a:t>
            </a:r>
            <a:r>
              <a:rPr lang="en-US" sz="3200" dirty="0">
                <a:latin typeface="Baskerville" panose="02020502070401020303" pitchFamily="18" charset="0"/>
                <a:ea typeface="Baskerville" panose="02020502070401020303" pitchFamily="18" charset="0"/>
              </a:rPr>
              <a:t>: Maureen Gaines</a:t>
            </a:r>
          </a:p>
        </p:txBody>
      </p:sp>
    </p:spTree>
    <p:extLst>
      <p:ext uri="{BB962C8B-B14F-4D97-AF65-F5344CB8AC3E}">
        <p14:creationId xmlns:p14="http://schemas.microsoft.com/office/powerpoint/2010/main" val="1772170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7728893D-A05F-EA2D-96DF-D65BEEEFF0E2}"/>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1014553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Word “Spirit” in the Bible </a:t>
            </a:r>
          </a:p>
          <a:p>
            <a:pPr marL="285750" indent="-285750">
              <a:buFont typeface="Arial" panose="020B0604020202020204" pitchFamily="34" charset="0"/>
              <a:buChar char="•"/>
            </a:pPr>
            <a:r>
              <a:rPr lang="en-US" sz="3400" dirty="0" err="1">
                <a:latin typeface="Baskerville" panose="02020502070401020303" pitchFamily="18" charset="0"/>
                <a:ea typeface="Baskerville" panose="02020502070401020303" pitchFamily="18" charset="0"/>
              </a:rPr>
              <a:t>ruach</a:t>
            </a:r>
            <a:r>
              <a:rPr lang="en-US" sz="3400" dirty="0">
                <a:latin typeface="Baskerville" panose="02020502070401020303" pitchFamily="18" charset="0"/>
                <a:ea typeface="Baskerville" panose="02020502070401020303" pitchFamily="18" charset="0"/>
              </a:rPr>
              <a:t>: breath, wind, spirit</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Ps. 18:15: “The valleys of the sea were exposed and the foundations of the earth laid bare at your rebuke, Lord, at the blast of </a:t>
            </a:r>
            <a:r>
              <a:rPr lang="en-US" sz="3400" b="1" dirty="0">
                <a:latin typeface="Baskerville" panose="02020502070401020303" pitchFamily="18" charset="0"/>
                <a:ea typeface="Baskerville" panose="02020502070401020303" pitchFamily="18" charset="0"/>
              </a:rPr>
              <a:t>breath</a:t>
            </a:r>
            <a:r>
              <a:rPr lang="en-US" sz="3400" dirty="0">
                <a:latin typeface="Baskerville" panose="02020502070401020303" pitchFamily="18" charset="0"/>
                <a:ea typeface="Baskerville" panose="02020502070401020303" pitchFamily="18" charset="0"/>
              </a:rPr>
              <a:t> from your nostrils.”</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 8:1: “God remembered Noah and … sent a </a:t>
            </a:r>
            <a:r>
              <a:rPr lang="en-US" sz="3400" b="1" dirty="0">
                <a:latin typeface="Baskerville" panose="02020502070401020303" pitchFamily="18" charset="0"/>
                <a:ea typeface="Baskerville" panose="02020502070401020303" pitchFamily="18" charset="0"/>
              </a:rPr>
              <a:t>wind</a:t>
            </a:r>
            <a:r>
              <a:rPr lang="en-US" sz="3400" dirty="0">
                <a:latin typeface="Baskerville" panose="02020502070401020303" pitchFamily="18" charset="0"/>
                <a:ea typeface="Baskerville" panose="02020502070401020303" pitchFamily="18" charset="0"/>
              </a:rPr>
              <a:t> over the earth, and the waters receded.”</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 1:2: “darkness was over the surface of the deep, and the </a:t>
            </a:r>
            <a:r>
              <a:rPr lang="en-US" sz="3400" b="1" dirty="0">
                <a:latin typeface="Baskerville" panose="02020502070401020303" pitchFamily="18" charset="0"/>
                <a:ea typeface="Baskerville" panose="02020502070401020303" pitchFamily="18" charset="0"/>
              </a:rPr>
              <a:t>Spirit</a:t>
            </a:r>
            <a:r>
              <a:rPr lang="en-US" sz="3400" dirty="0">
                <a:latin typeface="Baskerville" panose="02020502070401020303" pitchFamily="18" charset="0"/>
                <a:ea typeface="Baskerville" panose="02020502070401020303" pitchFamily="18" charset="0"/>
              </a:rPr>
              <a:t> of God was hovering over the waters.”</a:t>
            </a:r>
          </a:p>
        </p:txBody>
      </p:sp>
    </p:spTree>
    <p:extLst>
      <p:ext uri="{BB962C8B-B14F-4D97-AF65-F5344CB8AC3E}">
        <p14:creationId xmlns:p14="http://schemas.microsoft.com/office/powerpoint/2010/main" val="2845557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Word “Spirit” in the Bible </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What is “spirit” then?</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as spirit</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other spiritual beings</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life principle or life energy of the human person</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essence of a person’s being; the source of their insight, feeling, and will</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a person’s dominant disposition </a:t>
            </a:r>
          </a:p>
          <a:p>
            <a:pPr marL="742950" lvl="1" indent="-285750">
              <a:buFont typeface="Arial" panose="020B0604020202020204" pitchFamily="34" charset="0"/>
              <a:buChar char="•"/>
            </a:pPr>
            <a:endParaRPr lang="en-US" sz="3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878195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53997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Word “Spirit” in the Bible </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God as spirit</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Ex. 31:3: “the Spirit of God”</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John 4:24: “God is spirit, and those who worship him must worship in spirit and truth”</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Other spiritual beings, good and evil</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Heb. 1:14: “Are not all angels ministering spirits sent to serve those who will inherit salvation?”</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Mt. 10:1: “Jesus called his twelve disciples to him and gave them authority to drive out impure spirits…”</a:t>
            </a:r>
          </a:p>
        </p:txBody>
      </p:sp>
    </p:spTree>
    <p:extLst>
      <p:ext uri="{BB962C8B-B14F-4D97-AF65-F5344CB8AC3E}">
        <p14:creationId xmlns:p14="http://schemas.microsoft.com/office/powerpoint/2010/main" val="789914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The Word “Spirit” in the Bible </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life principle or life energy of the human person</a:t>
            </a:r>
          </a:p>
          <a:p>
            <a:pPr marL="742950" lvl="1" indent="-285750">
              <a:buFont typeface="Arial" panose="020B0604020202020204" pitchFamily="34" charset="0"/>
              <a:buChar char="•"/>
            </a:pPr>
            <a:r>
              <a:rPr lang="en-US" sz="3400" dirty="0" err="1">
                <a:latin typeface="Baskerville" panose="02020502070401020303" pitchFamily="18" charset="0"/>
                <a:ea typeface="Baskerville" panose="02020502070401020303" pitchFamily="18" charset="0"/>
              </a:rPr>
              <a:t>Zech</a:t>
            </a:r>
            <a:r>
              <a:rPr lang="en-US" sz="3400" dirty="0">
                <a:latin typeface="Baskerville" panose="02020502070401020303" pitchFamily="18" charset="0"/>
                <a:ea typeface="Baskerville" panose="02020502070401020303" pitchFamily="18" charset="0"/>
              </a:rPr>
              <a:t> 12:1: “The Lord, who stretches out the heavens … and who forms the human spirit within a person”</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essence of a person’s being </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Luke 1:47: “my spirit rejoices in God my Savior”</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a person’s dominant disposition</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Prov. 16:18: “a haughty spirit”</a:t>
            </a:r>
          </a:p>
          <a:p>
            <a:pPr marL="742950" lvl="1"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1 Pet 3:4: “a gentle and quiet spirit”</a:t>
            </a:r>
          </a:p>
        </p:txBody>
      </p:sp>
    </p:spTree>
    <p:extLst>
      <p:ext uri="{BB962C8B-B14F-4D97-AF65-F5344CB8AC3E}">
        <p14:creationId xmlns:p14="http://schemas.microsoft.com/office/powerpoint/2010/main" val="3170023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a:t>
            </a: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Genesis: “beginning”</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purpose: to sketch the beginnings of the world, humanity, and sin, and to introduce God’s work with Abraham and his family</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the primeval history: creation and sin</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two complementary creation accounts: 1:1–2:3 and 2:4–25</a:t>
            </a:r>
          </a:p>
          <a:p>
            <a:pPr marL="285750" indent="-285750">
              <a:buFont typeface="Arial" panose="020B0604020202020204" pitchFamily="34" charset="0"/>
              <a:buChar char="•"/>
            </a:pPr>
            <a:r>
              <a:rPr lang="en-US" sz="3400" dirty="0">
                <a:latin typeface="Baskerville" panose="02020502070401020303" pitchFamily="18" charset="0"/>
                <a:ea typeface="Baskerville" panose="02020502070401020303" pitchFamily="18" charset="0"/>
              </a:rPr>
              <a:t>one God as Creator of all</a:t>
            </a:r>
          </a:p>
        </p:txBody>
      </p:sp>
    </p:spTree>
    <p:extLst>
      <p:ext uri="{BB962C8B-B14F-4D97-AF65-F5344CB8AC3E}">
        <p14:creationId xmlns:p14="http://schemas.microsoft.com/office/powerpoint/2010/main" val="2121794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920621"/>
            <a:ext cx="10428790" cy="5016758"/>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Genesis 1:1-2</a:t>
            </a:r>
            <a:endParaRPr lang="en-US" sz="4000" dirty="0">
              <a:latin typeface="Baskerville" panose="02020502070401020303" pitchFamily="18" charset="0"/>
              <a:ea typeface="Baskerville" panose="02020502070401020303" pitchFamily="18" charset="0"/>
            </a:endParaRPr>
          </a:p>
          <a:p>
            <a:r>
              <a:rPr lang="en-US" sz="3400" dirty="0">
                <a:latin typeface="Baskerville" panose="02020502070401020303" pitchFamily="18" charset="0"/>
                <a:ea typeface="Baskerville" panose="02020502070401020303" pitchFamily="18" charset="0"/>
              </a:rPr>
              <a:t>In the beginning God created the heavens and the earth.  Now the earth was formless and empty, darkness was over the surface of the deep, and the Spirit of God was hovering over the waters.</a:t>
            </a: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a:p>
            <a:endParaRPr lang="en-US" sz="34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82118527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2850</TotalTime>
  <Words>1003</Words>
  <Application>Microsoft Macintosh PowerPoint</Application>
  <PresentationFormat>Widescreen</PresentationFormat>
  <Paragraphs>68</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7</cp:revision>
  <dcterms:created xsi:type="dcterms:W3CDTF">2021-09-27T18:30:23Z</dcterms:created>
  <dcterms:modified xsi:type="dcterms:W3CDTF">2022-10-04T03:22:19Z</dcterms:modified>
</cp:coreProperties>
</file>